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4" r:id="rId2"/>
    <p:sldId id="279" r:id="rId3"/>
    <p:sldId id="263" r:id="rId4"/>
    <p:sldId id="257" r:id="rId5"/>
    <p:sldId id="258" r:id="rId6"/>
    <p:sldId id="259" r:id="rId7"/>
    <p:sldId id="260" r:id="rId8"/>
    <p:sldId id="266" r:id="rId9"/>
    <p:sldId id="262" r:id="rId10"/>
    <p:sldId id="265" r:id="rId11"/>
    <p:sldId id="261" r:id="rId12"/>
    <p:sldId id="267" r:id="rId13"/>
    <p:sldId id="277" r:id="rId14"/>
    <p:sldId id="278" r:id="rId15"/>
    <p:sldId id="269" r:id="rId16"/>
    <p:sldId id="270" r:id="rId17"/>
    <p:sldId id="271" r:id="rId18"/>
    <p:sldId id="273" r:id="rId19"/>
    <p:sldId id="274" r:id="rId20"/>
    <p:sldId id="272" r:id="rId21"/>
    <p:sldId id="275" r:id="rId22"/>
    <p:sldId id="276" r:id="rId23"/>
    <p:sldId id="26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7164" autoAdjust="0"/>
    <p:restoredTop sz="94660"/>
  </p:normalViewPr>
  <p:slideViewPr>
    <p:cSldViewPr>
      <p:cViewPr varScale="1">
        <p:scale>
          <a:sx n="60" d="100"/>
          <a:sy n="6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58FABC-92FF-4304-BCCA-A649CBFD1FB5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87C93809-5680-4C28-9AFA-918D2C247FBC}">
      <dgm:prSet phldrT="[Texto]"/>
      <dgm:spPr/>
      <dgm:t>
        <a:bodyPr/>
        <a:lstStyle/>
        <a:p>
          <a:r>
            <a:rPr lang="pt-BR" b="1" dirty="0" smtClean="0">
              <a:solidFill>
                <a:schemeClr val="tx1"/>
              </a:solidFill>
            </a:rPr>
            <a:t>NÃO LEVE TODOS OS FORMULÁRIOS PARA PREENCHER EM UMA </a:t>
          </a:r>
        </a:p>
        <a:p>
          <a:r>
            <a:rPr lang="pt-BR" b="1" dirty="0" smtClean="0">
              <a:solidFill>
                <a:schemeClr val="tx1"/>
              </a:solidFill>
            </a:rPr>
            <a:t>ÚNICA VISITA DOMICILIAR;</a:t>
          </a:r>
          <a:endParaRPr lang="pt-BR" b="1" dirty="0">
            <a:solidFill>
              <a:schemeClr val="tx1"/>
            </a:solidFill>
          </a:endParaRPr>
        </a:p>
      </dgm:t>
    </dgm:pt>
    <dgm:pt modelId="{B6E876AE-5B7B-4010-B50F-C16E3656F44D}" type="parTrans" cxnId="{ABE25D1B-0DD6-4448-8306-259B38F9D75A}">
      <dgm:prSet/>
      <dgm:spPr/>
      <dgm:t>
        <a:bodyPr/>
        <a:lstStyle/>
        <a:p>
          <a:endParaRPr lang="pt-BR"/>
        </a:p>
      </dgm:t>
    </dgm:pt>
    <dgm:pt modelId="{62300BED-E3D3-4498-8552-E6E18541CE36}" type="sibTrans" cxnId="{ABE25D1B-0DD6-4448-8306-259B38F9D75A}">
      <dgm:prSet/>
      <dgm:spPr/>
      <dgm:t>
        <a:bodyPr/>
        <a:lstStyle/>
        <a:p>
          <a:endParaRPr lang="pt-BR"/>
        </a:p>
      </dgm:t>
    </dgm:pt>
    <dgm:pt modelId="{48BC5F86-08B0-418F-B378-922ACB03774E}">
      <dgm:prSet phldrT="[Texto]"/>
      <dgm:spPr/>
      <dgm:t>
        <a:bodyPr/>
        <a:lstStyle/>
        <a:p>
          <a:r>
            <a:rPr lang="pt-BR" b="1" dirty="0" smtClean="0">
              <a:solidFill>
                <a:schemeClr val="tx1"/>
              </a:solidFill>
            </a:rPr>
            <a:t>NÃO TORNE A VISITA DOMICILIAR UM INQUÉRITO, ENCHENDO A(O) CUIDADOR(A) DE PERGUNTAS;</a:t>
          </a:r>
          <a:endParaRPr lang="pt-BR" b="1" dirty="0">
            <a:solidFill>
              <a:schemeClr val="tx1"/>
            </a:solidFill>
          </a:endParaRPr>
        </a:p>
      </dgm:t>
    </dgm:pt>
    <dgm:pt modelId="{F1D56576-3BDC-4E23-B851-A367E1C063B0}" type="sibTrans" cxnId="{D374FA9B-5E1F-4017-9631-E6CB5CE251A7}">
      <dgm:prSet/>
      <dgm:spPr/>
      <dgm:t>
        <a:bodyPr/>
        <a:lstStyle/>
        <a:p>
          <a:endParaRPr lang="pt-BR"/>
        </a:p>
      </dgm:t>
    </dgm:pt>
    <dgm:pt modelId="{0F59AC64-262C-4320-BF80-92E466E9C104}" type="parTrans" cxnId="{D374FA9B-5E1F-4017-9631-E6CB5CE251A7}">
      <dgm:prSet/>
      <dgm:spPr/>
      <dgm:t>
        <a:bodyPr/>
        <a:lstStyle/>
        <a:p>
          <a:endParaRPr lang="pt-BR"/>
        </a:p>
      </dgm:t>
    </dgm:pt>
    <dgm:pt modelId="{D3BA2A8A-62EB-400C-ABF6-DE40C06AB308}">
      <dgm:prSet phldrT="[Texto]"/>
      <dgm:spPr/>
      <dgm:t>
        <a:bodyPr/>
        <a:lstStyle/>
        <a:p>
          <a:r>
            <a:rPr lang="pt-BR" b="1" dirty="0" smtClean="0">
              <a:solidFill>
                <a:schemeClr val="tx1"/>
              </a:solidFill>
            </a:rPr>
            <a:t>NÃO FAÇA FOTOS OU VÍDEOS SEM A AUTORIZAÇÃO FORMAL E POR ESCRITO DA FAMÍLIA;</a:t>
          </a:r>
          <a:endParaRPr lang="pt-BR" b="1" dirty="0">
            <a:solidFill>
              <a:schemeClr val="tx1"/>
            </a:solidFill>
          </a:endParaRPr>
        </a:p>
      </dgm:t>
    </dgm:pt>
    <dgm:pt modelId="{9D82CD0D-D154-4122-AB7B-4B7B7E39E1A9}" type="sibTrans" cxnId="{8F294D14-9F76-4C82-B4D5-35F5CA3F9BC3}">
      <dgm:prSet/>
      <dgm:spPr/>
      <dgm:t>
        <a:bodyPr/>
        <a:lstStyle/>
        <a:p>
          <a:endParaRPr lang="pt-BR"/>
        </a:p>
      </dgm:t>
    </dgm:pt>
    <dgm:pt modelId="{62E85420-C361-41A7-B4E2-9F098EBC10BF}" type="parTrans" cxnId="{8F294D14-9F76-4C82-B4D5-35F5CA3F9BC3}">
      <dgm:prSet/>
      <dgm:spPr/>
      <dgm:t>
        <a:bodyPr/>
        <a:lstStyle/>
        <a:p>
          <a:endParaRPr lang="pt-BR"/>
        </a:p>
      </dgm:t>
    </dgm:pt>
    <dgm:pt modelId="{4C5840FF-1D40-4393-A1C4-860B8D10DD6E}">
      <dgm:prSet phldrT="[Texto]"/>
      <dgm:spPr/>
      <dgm:t>
        <a:bodyPr/>
        <a:lstStyle/>
        <a:p>
          <a:r>
            <a:rPr lang="pt-BR" b="1" dirty="0" smtClean="0">
              <a:solidFill>
                <a:schemeClr val="tx1"/>
              </a:solidFill>
            </a:rPr>
            <a:t>NÃO COMPARE OU FALE SOBRE A CRIANÇA DE UMA FAMÍLIA PARA OUTRA; </a:t>
          </a:r>
          <a:endParaRPr lang="pt-BR" b="1" dirty="0">
            <a:solidFill>
              <a:schemeClr val="tx1"/>
            </a:solidFill>
          </a:endParaRPr>
        </a:p>
      </dgm:t>
    </dgm:pt>
    <dgm:pt modelId="{D75BBBEF-5477-4688-B8A0-DFF735E83C6D}" type="parTrans" cxnId="{73D81CCB-B91A-427C-82AC-83F43760A4A7}">
      <dgm:prSet/>
      <dgm:spPr/>
      <dgm:t>
        <a:bodyPr/>
        <a:lstStyle/>
        <a:p>
          <a:endParaRPr lang="pt-BR"/>
        </a:p>
      </dgm:t>
    </dgm:pt>
    <dgm:pt modelId="{9C6F7E92-896D-4CE6-AF61-548B6B5CB32C}" type="sibTrans" cxnId="{73D81CCB-B91A-427C-82AC-83F43760A4A7}">
      <dgm:prSet/>
      <dgm:spPr/>
      <dgm:t>
        <a:bodyPr/>
        <a:lstStyle/>
        <a:p>
          <a:endParaRPr lang="pt-BR"/>
        </a:p>
      </dgm:t>
    </dgm:pt>
    <dgm:pt modelId="{058AC1F0-F9BD-4456-B3AA-7A1A230ADF97}" type="pres">
      <dgm:prSet presAssocID="{6158FABC-92FF-4304-BCCA-A649CBFD1FB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7B85901-A883-4B36-8498-571E951423D1}" type="pres">
      <dgm:prSet presAssocID="{87C93809-5680-4C28-9AFA-918D2C247FBC}" presName="parentLin" presStyleCnt="0"/>
      <dgm:spPr/>
    </dgm:pt>
    <dgm:pt modelId="{DF065DCC-FC17-4A01-AA02-9C9EFC331806}" type="pres">
      <dgm:prSet presAssocID="{87C93809-5680-4C28-9AFA-918D2C247FBC}" presName="parentLeftMargin" presStyleLbl="node1" presStyleIdx="0" presStyleCnt="4"/>
      <dgm:spPr/>
      <dgm:t>
        <a:bodyPr/>
        <a:lstStyle/>
        <a:p>
          <a:endParaRPr lang="pt-BR"/>
        </a:p>
      </dgm:t>
    </dgm:pt>
    <dgm:pt modelId="{55B16B6A-A22C-4DC4-80D1-792A8DDD6364}" type="pres">
      <dgm:prSet presAssocID="{87C93809-5680-4C28-9AFA-918D2C247FBC}" presName="parentText" presStyleLbl="node1" presStyleIdx="0" presStyleCnt="4" custScaleX="112724" custScaleY="24433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1834CE6-D0CA-41A9-B67B-02D73FB4AC13}" type="pres">
      <dgm:prSet presAssocID="{87C93809-5680-4C28-9AFA-918D2C247FBC}" presName="negativeSpace" presStyleCnt="0"/>
      <dgm:spPr/>
    </dgm:pt>
    <dgm:pt modelId="{65E1982F-CFE6-4BB3-AC0A-DF047D25869C}" type="pres">
      <dgm:prSet presAssocID="{87C93809-5680-4C28-9AFA-918D2C247FBC}" presName="childText" presStyleLbl="conFgAcc1" presStyleIdx="0" presStyleCnt="4">
        <dgm:presLayoutVars>
          <dgm:bulletEnabled val="1"/>
        </dgm:presLayoutVars>
      </dgm:prSet>
      <dgm:spPr/>
    </dgm:pt>
    <dgm:pt modelId="{8E7A3C0B-F7ED-4006-85ED-123C5D7BA296}" type="pres">
      <dgm:prSet presAssocID="{62300BED-E3D3-4498-8552-E6E18541CE36}" presName="spaceBetweenRectangles" presStyleCnt="0"/>
      <dgm:spPr/>
    </dgm:pt>
    <dgm:pt modelId="{C41A9025-8771-407D-B023-7FA2C218853F}" type="pres">
      <dgm:prSet presAssocID="{48BC5F86-08B0-418F-B378-922ACB03774E}" presName="parentLin" presStyleCnt="0"/>
      <dgm:spPr/>
    </dgm:pt>
    <dgm:pt modelId="{81C2DFC8-2C0C-4B41-8459-661C3A13C9DA}" type="pres">
      <dgm:prSet presAssocID="{48BC5F86-08B0-418F-B378-922ACB03774E}" presName="parentLeftMargin" presStyleLbl="node1" presStyleIdx="0" presStyleCnt="4"/>
      <dgm:spPr/>
      <dgm:t>
        <a:bodyPr/>
        <a:lstStyle/>
        <a:p>
          <a:endParaRPr lang="pt-BR"/>
        </a:p>
      </dgm:t>
    </dgm:pt>
    <dgm:pt modelId="{545A2B0B-5758-4AEC-9F81-EB26FF44E442}" type="pres">
      <dgm:prSet presAssocID="{48BC5F86-08B0-418F-B378-922ACB03774E}" presName="parentText" presStyleLbl="node1" presStyleIdx="1" presStyleCnt="4" custScaleX="114173" custScaleY="26648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F92CA88-F6F5-4C37-A5FD-0516F088DC2F}" type="pres">
      <dgm:prSet presAssocID="{48BC5F86-08B0-418F-B378-922ACB03774E}" presName="negativeSpace" presStyleCnt="0"/>
      <dgm:spPr/>
    </dgm:pt>
    <dgm:pt modelId="{02E44C5A-667C-4973-8541-032674F0A552}" type="pres">
      <dgm:prSet presAssocID="{48BC5F86-08B0-418F-B378-922ACB03774E}" presName="childText" presStyleLbl="conFgAcc1" presStyleIdx="1" presStyleCnt="4">
        <dgm:presLayoutVars>
          <dgm:bulletEnabled val="1"/>
        </dgm:presLayoutVars>
      </dgm:prSet>
      <dgm:spPr/>
    </dgm:pt>
    <dgm:pt modelId="{F5ED9C7A-B6F9-4ED3-8874-DBE0C9F937FB}" type="pres">
      <dgm:prSet presAssocID="{F1D56576-3BDC-4E23-B851-A367E1C063B0}" presName="spaceBetweenRectangles" presStyleCnt="0"/>
      <dgm:spPr/>
    </dgm:pt>
    <dgm:pt modelId="{3DAA3B98-06ED-486E-A568-8A0A65CA759D}" type="pres">
      <dgm:prSet presAssocID="{D3BA2A8A-62EB-400C-ABF6-DE40C06AB308}" presName="parentLin" presStyleCnt="0"/>
      <dgm:spPr/>
    </dgm:pt>
    <dgm:pt modelId="{99CEAC95-C069-4FB6-B7C8-E1001825485A}" type="pres">
      <dgm:prSet presAssocID="{D3BA2A8A-62EB-400C-ABF6-DE40C06AB308}" presName="parentLeftMargin" presStyleLbl="node1" presStyleIdx="1" presStyleCnt="4"/>
      <dgm:spPr/>
      <dgm:t>
        <a:bodyPr/>
        <a:lstStyle/>
        <a:p>
          <a:endParaRPr lang="pt-BR"/>
        </a:p>
      </dgm:t>
    </dgm:pt>
    <dgm:pt modelId="{3FC3D2B0-0F47-4D2E-A041-342F260FAAB9}" type="pres">
      <dgm:prSet presAssocID="{D3BA2A8A-62EB-400C-ABF6-DE40C06AB308}" presName="parentText" presStyleLbl="node1" presStyleIdx="2" presStyleCnt="4" custScaleX="115307" custScaleY="22992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8B4C543-7FDB-4536-AFAF-008881C4AC69}" type="pres">
      <dgm:prSet presAssocID="{D3BA2A8A-62EB-400C-ABF6-DE40C06AB308}" presName="negativeSpace" presStyleCnt="0"/>
      <dgm:spPr/>
    </dgm:pt>
    <dgm:pt modelId="{A1CB7410-A080-4A4E-B6ED-3AD865ADE277}" type="pres">
      <dgm:prSet presAssocID="{D3BA2A8A-62EB-400C-ABF6-DE40C06AB308}" presName="childText" presStyleLbl="conFgAcc1" presStyleIdx="2" presStyleCnt="4">
        <dgm:presLayoutVars>
          <dgm:bulletEnabled val="1"/>
        </dgm:presLayoutVars>
      </dgm:prSet>
      <dgm:spPr/>
    </dgm:pt>
    <dgm:pt modelId="{D3E3CB25-30AB-4C2F-837F-B3030D77D930}" type="pres">
      <dgm:prSet presAssocID="{9D82CD0D-D154-4122-AB7B-4B7B7E39E1A9}" presName="spaceBetweenRectangles" presStyleCnt="0"/>
      <dgm:spPr/>
    </dgm:pt>
    <dgm:pt modelId="{9D6EDE02-4686-49A2-AFD5-3432D74F953D}" type="pres">
      <dgm:prSet presAssocID="{4C5840FF-1D40-4393-A1C4-860B8D10DD6E}" presName="parentLin" presStyleCnt="0"/>
      <dgm:spPr/>
    </dgm:pt>
    <dgm:pt modelId="{83110DD4-BE4E-45A3-BEC3-85B4B63ACD47}" type="pres">
      <dgm:prSet presAssocID="{4C5840FF-1D40-4393-A1C4-860B8D10DD6E}" presName="parentLeftMargin" presStyleLbl="node1" presStyleIdx="2" presStyleCnt="4" custScaleX="114173" custScaleY="162799"/>
      <dgm:spPr/>
      <dgm:t>
        <a:bodyPr/>
        <a:lstStyle/>
        <a:p>
          <a:endParaRPr lang="pt-BR"/>
        </a:p>
      </dgm:t>
    </dgm:pt>
    <dgm:pt modelId="{95659C2E-D273-4874-8C62-3120C1326180}" type="pres">
      <dgm:prSet presAssocID="{4C5840FF-1D40-4393-A1C4-860B8D10DD6E}" presName="parentText" presStyleLbl="node1" presStyleIdx="3" presStyleCnt="4" custScaleX="114743" custScaleY="23470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F4897D7-959C-4C4A-A2F0-2E771BB4BB00}" type="pres">
      <dgm:prSet presAssocID="{4C5840FF-1D40-4393-A1C4-860B8D10DD6E}" presName="negativeSpace" presStyleCnt="0"/>
      <dgm:spPr/>
    </dgm:pt>
    <dgm:pt modelId="{29D0E247-749F-49BE-9EA8-E62235086F9D}" type="pres">
      <dgm:prSet presAssocID="{4C5840FF-1D40-4393-A1C4-860B8D10DD6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374FA9B-5E1F-4017-9631-E6CB5CE251A7}" srcId="{6158FABC-92FF-4304-BCCA-A649CBFD1FB5}" destId="{48BC5F86-08B0-418F-B378-922ACB03774E}" srcOrd="1" destOrd="0" parTransId="{0F59AC64-262C-4320-BF80-92E466E9C104}" sibTransId="{F1D56576-3BDC-4E23-B851-A367E1C063B0}"/>
    <dgm:cxn modelId="{8F294D14-9F76-4C82-B4D5-35F5CA3F9BC3}" srcId="{6158FABC-92FF-4304-BCCA-A649CBFD1FB5}" destId="{D3BA2A8A-62EB-400C-ABF6-DE40C06AB308}" srcOrd="2" destOrd="0" parTransId="{62E85420-C361-41A7-B4E2-9F098EBC10BF}" sibTransId="{9D82CD0D-D154-4122-AB7B-4B7B7E39E1A9}"/>
    <dgm:cxn modelId="{5220F6AA-4C02-4DAD-BAA5-C6C787B1462A}" type="presOf" srcId="{D3BA2A8A-62EB-400C-ABF6-DE40C06AB308}" destId="{3FC3D2B0-0F47-4D2E-A041-342F260FAAB9}" srcOrd="1" destOrd="0" presId="urn:microsoft.com/office/officeart/2005/8/layout/list1"/>
    <dgm:cxn modelId="{32277D03-AB37-445B-B995-1136099FA129}" type="presOf" srcId="{4C5840FF-1D40-4393-A1C4-860B8D10DD6E}" destId="{83110DD4-BE4E-45A3-BEC3-85B4B63ACD47}" srcOrd="0" destOrd="0" presId="urn:microsoft.com/office/officeart/2005/8/layout/list1"/>
    <dgm:cxn modelId="{46577E54-2FCF-4EC3-8065-D003B4EA08A9}" type="presOf" srcId="{48BC5F86-08B0-418F-B378-922ACB03774E}" destId="{81C2DFC8-2C0C-4B41-8459-661C3A13C9DA}" srcOrd="0" destOrd="0" presId="urn:microsoft.com/office/officeart/2005/8/layout/list1"/>
    <dgm:cxn modelId="{ABE25D1B-0DD6-4448-8306-259B38F9D75A}" srcId="{6158FABC-92FF-4304-BCCA-A649CBFD1FB5}" destId="{87C93809-5680-4C28-9AFA-918D2C247FBC}" srcOrd="0" destOrd="0" parTransId="{B6E876AE-5B7B-4010-B50F-C16E3656F44D}" sibTransId="{62300BED-E3D3-4498-8552-E6E18541CE36}"/>
    <dgm:cxn modelId="{73D81CCB-B91A-427C-82AC-83F43760A4A7}" srcId="{6158FABC-92FF-4304-BCCA-A649CBFD1FB5}" destId="{4C5840FF-1D40-4393-A1C4-860B8D10DD6E}" srcOrd="3" destOrd="0" parTransId="{D75BBBEF-5477-4688-B8A0-DFF735E83C6D}" sibTransId="{9C6F7E92-896D-4CE6-AF61-548B6B5CB32C}"/>
    <dgm:cxn modelId="{0E193A25-D124-4410-A0A2-156EF3E78CE6}" type="presOf" srcId="{87C93809-5680-4C28-9AFA-918D2C247FBC}" destId="{55B16B6A-A22C-4DC4-80D1-792A8DDD6364}" srcOrd="1" destOrd="0" presId="urn:microsoft.com/office/officeart/2005/8/layout/list1"/>
    <dgm:cxn modelId="{6F1C3DCD-2336-44BE-BA5B-D5B274183A7C}" type="presOf" srcId="{D3BA2A8A-62EB-400C-ABF6-DE40C06AB308}" destId="{99CEAC95-C069-4FB6-B7C8-E1001825485A}" srcOrd="0" destOrd="0" presId="urn:microsoft.com/office/officeart/2005/8/layout/list1"/>
    <dgm:cxn modelId="{893C5D09-CA98-4C00-88E5-CBB5E0DA0A66}" type="presOf" srcId="{87C93809-5680-4C28-9AFA-918D2C247FBC}" destId="{DF065DCC-FC17-4A01-AA02-9C9EFC331806}" srcOrd="0" destOrd="0" presId="urn:microsoft.com/office/officeart/2005/8/layout/list1"/>
    <dgm:cxn modelId="{F4E722C5-595A-4247-B88B-CC3B0C386472}" type="presOf" srcId="{48BC5F86-08B0-418F-B378-922ACB03774E}" destId="{545A2B0B-5758-4AEC-9F81-EB26FF44E442}" srcOrd="1" destOrd="0" presId="urn:microsoft.com/office/officeart/2005/8/layout/list1"/>
    <dgm:cxn modelId="{686C87C7-5BC5-47D3-9A54-963BD4C58169}" type="presOf" srcId="{4C5840FF-1D40-4393-A1C4-860B8D10DD6E}" destId="{95659C2E-D273-4874-8C62-3120C1326180}" srcOrd="1" destOrd="0" presId="urn:microsoft.com/office/officeart/2005/8/layout/list1"/>
    <dgm:cxn modelId="{0F1ECA16-0F6C-4A0C-AEF6-F208B170B817}" type="presOf" srcId="{6158FABC-92FF-4304-BCCA-A649CBFD1FB5}" destId="{058AC1F0-F9BD-4456-B3AA-7A1A230ADF97}" srcOrd="0" destOrd="0" presId="urn:microsoft.com/office/officeart/2005/8/layout/list1"/>
    <dgm:cxn modelId="{2E16B267-58B8-4332-AB97-834D5F93CC97}" type="presParOf" srcId="{058AC1F0-F9BD-4456-B3AA-7A1A230ADF97}" destId="{57B85901-A883-4B36-8498-571E951423D1}" srcOrd="0" destOrd="0" presId="urn:microsoft.com/office/officeart/2005/8/layout/list1"/>
    <dgm:cxn modelId="{9AFFF370-87E4-44D8-AB34-E11E9BD6D399}" type="presParOf" srcId="{57B85901-A883-4B36-8498-571E951423D1}" destId="{DF065DCC-FC17-4A01-AA02-9C9EFC331806}" srcOrd="0" destOrd="0" presId="urn:microsoft.com/office/officeart/2005/8/layout/list1"/>
    <dgm:cxn modelId="{FA67F37C-24F3-4806-A8C2-B328362273FF}" type="presParOf" srcId="{57B85901-A883-4B36-8498-571E951423D1}" destId="{55B16B6A-A22C-4DC4-80D1-792A8DDD6364}" srcOrd="1" destOrd="0" presId="urn:microsoft.com/office/officeart/2005/8/layout/list1"/>
    <dgm:cxn modelId="{BE9CF69A-A68A-47F4-B6E4-77E024BF64F6}" type="presParOf" srcId="{058AC1F0-F9BD-4456-B3AA-7A1A230ADF97}" destId="{81834CE6-D0CA-41A9-B67B-02D73FB4AC13}" srcOrd="1" destOrd="0" presId="urn:microsoft.com/office/officeart/2005/8/layout/list1"/>
    <dgm:cxn modelId="{3756E217-BDDD-4EFD-91AD-00A2AE153A0D}" type="presParOf" srcId="{058AC1F0-F9BD-4456-B3AA-7A1A230ADF97}" destId="{65E1982F-CFE6-4BB3-AC0A-DF047D25869C}" srcOrd="2" destOrd="0" presId="urn:microsoft.com/office/officeart/2005/8/layout/list1"/>
    <dgm:cxn modelId="{9634A477-C8B7-48D9-9C23-E47B89787D90}" type="presParOf" srcId="{058AC1F0-F9BD-4456-B3AA-7A1A230ADF97}" destId="{8E7A3C0B-F7ED-4006-85ED-123C5D7BA296}" srcOrd="3" destOrd="0" presId="urn:microsoft.com/office/officeart/2005/8/layout/list1"/>
    <dgm:cxn modelId="{EA4609EA-FA27-44E4-B2F1-0F9057A230EF}" type="presParOf" srcId="{058AC1F0-F9BD-4456-B3AA-7A1A230ADF97}" destId="{C41A9025-8771-407D-B023-7FA2C218853F}" srcOrd="4" destOrd="0" presId="urn:microsoft.com/office/officeart/2005/8/layout/list1"/>
    <dgm:cxn modelId="{E205A2C2-E6A5-4127-8400-A35427884EEB}" type="presParOf" srcId="{C41A9025-8771-407D-B023-7FA2C218853F}" destId="{81C2DFC8-2C0C-4B41-8459-661C3A13C9DA}" srcOrd="0" destOrd="0" presId="urn:microsoft.com/office/officeart/2005/8/layout/list1"/>
    <dgm:cxn modelId="{A6DD3EEA-B140-4E6C-9568-B4280001A5FD}" type="presParOf" srcId="{C41A9025-8771-407D-B023-7FA2C218853F}" destId="{545A2B0B-5758-4AEC-9F81-EB26FF44E442}" srcOrd="1" destOrd="0" presId="urn:microsoft.com/office/officeart/2005/8/layout/list1"/>
    <dgm:cxn modelId="{CC598EAC-02F0-480A-8FED-1C9696857205}" type="presParOf" srcId="{058AC1F0-F9BD-4456-B3AA-7A1A230ADF97}" destId="{2F92CA88-F6F5-4C37-A5FD-0516F088DC2F}" srcOrd="5" destOrd="0" presId="urn:microsoft.com/office/officeart/2005/8/layout/list1"/>
    <dgm:cxn modelId="{8CB90790-BB5F-414C-9FDA-8A058A7C2BB6}" type="presParOf" srcId="{058AC1F0-F9BD-4456-B3AA-7A1A230ADF97}" destId="{02E44C5A-667C-4973-8541-032674F0A552}" srcOrd="6" destOrd="0" presId="urn:microsoft.com/office/officeart/2005/8/layout/list1"/>
    <dgm:cxn modelId="{916074E6-B773-4432-8B44-0D24AE26DD77}" type="presParOf" srcId="{058AC1F0-F9BD-4456-B3AA-7A1A230ADF97}" destId="{F5ED9C7A-B6F9-4ED3-8874-DBE0C9F937FB}" srcOrd="7" destOrd="0" presId="urn:microsoft.com/office/officeart/2005/8/layout/list1"/>
    <dgm:cxn modelId="{4334E9F5-030E-4DF7-AFAA-D3AD03673C6D}" type="presParOf" srcId="{058AC1F0-F9BD-4456-B3AA-7A1A230ADF97}" destId="{3DAA3B98-06ED-486E-A568-8A0A65CA759D}" srcOrd="8" destOrd="0" presId="urn:microsoft.com/office/officeart/2005/8/layout/list1"/>
    <dgm:cxn modelId="{8F8D2D9A-3B9D-4190-A270-EFDDBD84822C}" type="presParOf" srcId="{3DAA3B98-06ED-486E-A568-8A0A65CA759D}" destId="{99CEAC95-C069-4FB6-B7C8-E1001825485A}" srcOrd="0" destOrd="0" presId="urn:microsoft.com/office/officeart/2005/8/layout/list1"/>
    <dgm:cxn modelId="{E704D6E9-5053-4DCE-9008-5C2AB59F0006}" type="presParOf" srcId="{3DAA3B98-06ED-486E-A568-8A0A65CA759D}" destId="{3FC3D2B0-0F47-4D2E-A041-342F260FAAB9}" srcOrd="1" destOrd="0" presId="urn:microsoft.com/office/officeart/2005/8/layout/list1"/>
    <dgm:cxn modelId="{FCD30BCC-3C7F-4CDF-9441-D58AC36FC279}" type="presParOf" srcId="{058AC1F0-F9BD-4456-B3AA-7A1A230ADF97}" destId="{08B4C543-7FDB-4536-AFAF-008881C4AC69}" srcOrd="9" destOrd="0" presId="urn:microsoft.com/office/officeart/2005/8/layout/list1"/>
    <dgm:cxn modelId="{8C2B43EE-812C-41AC-91A8-9DFFA1C67496}" type="presParOf" srcId="{058AC1F0-F9BD-4456-B3AA-7A1A230ADF97}" destId="{A1CB7410-A080-4A4E-B6ED-3AD865ADE277}" srcOrd="10" destOrd="0" presId="urn:microsoft.com/office/officeart/2005/8/layout/list1"/>
    <dgm:cxn modelId="{7F6C3332-4F62-4E22-99C1-1893B77A7365}" type="presParOf" srcId="{058AC1F0-F9BD-4456-B3AA-7A1A230ADF97}" destId="{D3E3CB25-30AB-4C2F-837F-B3030D77D930}" srcOrd="11" destOrd="0" presId="urn:microsoft.com/office/officeart/2005/8/layout/list1"/>
    <dgm:cxn modelId="{8BCAA1A9-DCF4-4C4A-9BCE-494CC4C7CD39}" type="presParOf" srcId="{058AC1F0-F9BD-4456-B3AA-7A1A230ADF97}" destId="{9D6EDE02-4686-49A2-AFD5-3432D74F953D}" srcOrd="12" destOrd="0" presId="urn:microsoft.com/office/officeart/2005/8/layout/list1"/>
    <dgm:cxn modelId="{005A6517-39AC-41DC-B395-C7B1C6E9C6DA}" type="presParOf" srcId="{9D6EDE02-4686-49A2-AFD5-3432D74F953D}" destId="{83110DD4-BE4E-45A3-BEC3-85B4B63ACD47}" srcOrd="0" destOrd="0" presId="urn:microsoft.com/office/officeart/2005/8/layout/list1"/>
    <dgm:cxn modelId="{F0939051-87DA-430B-B893-5F164D306465}" type="presParOf" srcId="{9D6EDE02-4686-49A2-AFD5-3432D74F953D}" destId="{95659C2E-D273-4874-8C62-3120C1326180}" srcOrd="1" destOrd="0" presId="urn:microsoft.com/office/officeart/2005/8/layout/list1"/>
    <dgm:cxn modelId="{032733A9-9E32-4718-AE9F-AD20F50659B1}" type="presParOf" srcId="{058AC1F0-F9BD-4456-B3AA-7A1A230ADF97}" destId="{3F4897D7-959C-4C4A-A2F0-2E771BB4BB00}" srcOrd="13" destOrd="0" presId="urn:microsoft.com/office/officeart/2005/8/layout/list1"/>
    <dgm:cxn modelId="{03E07290-74FC-41E6-9CE7-E5065C4AF4E6}" type="presParOf" srcId="{058AC1F0-F9BD-4456-B3AA-7A1A230ADF97}" destId="{29D0E247-749F-49BE-9EA8-E62235086F9D}" srcOrd="14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58FABC-92FF-4304-BCCA-A649CBFD1FB5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87C93809-5680-4C28-9AFA-918D2C247FBC}">
      <dgm:prSet phldrT="[Texto]" custT="1"/>
      <dgm:spPr/>
      <dgm:t>
        <a:bodyPr/>
        <a:lstStyle/>
        <a:p>
          <a:pPr algn="just"/>
          <a:r>
            <a:rPr lang="pt-BR" sz="1400" b="1" dirty="0" smtClean="0">
              <a:solidFill>
                <a:schemeClr val="tx1"/>
              </a:solidFill>
            </a:rPr>
            <a:t>NÃO JULGUE OS ASPECTOS CULTURAIS DE UMA FAMÍLIA, AFIRMANDO QUE ESTÃO ULTRAPASSADOS OU QUE NÃO SÃO ADEQUADOS;</a:t>
          </a:r>
          <a:endParaRPr lang="pt-BR" sz="1400" b="1" dirty="0">
            <a:solidFill>
              <a:schemeClr val="tx1"/>
            </a:solidFill>
          </a:endParaRPr>
        </a:p>
      </dgm:t>
    </dgm:pt>
    <dgm:pt modelId="{B6E876AE-5B7B-4010-B50F-C16E3656F44D}" type="parTrans" cxnId="{ABE25D1B-0DD6-4448-8306-259B38F9D75A}">
      <dgm:prSet/>
      <dgm:spPr/>
      <dgm:t>
        <a:bodyPr/>
        <a:lstStyle/>
        <a:p>
          <a:endParaRPr lang="pt-BR"/>
        </a:p>
      </dgm:t>
    </dgm:pt>
    <dgm:pt modelId="{62300BED-E3D3-4498-8552-E6E18541CE36}" type="sibTrans" cxnId="{ABE25D1B-0DD6-4448-8306-259B38F9D75A}">
      <dgm:prSet/>
      <dgm:spPr/>
      <dgm:t>
        <a:bodyPr/>
        <a:lstStyle/>
        <a:p>
          <a:endParaRPr lang="pt-BR"/>
        </a:p>
      </dgm:t>
    </dgm:pt>
    <dgm:pt modelId="{48BC5F86-08B0-418F-B378-922ACB03774E}">
      <dgm:prSet phldrT="[Texto]" custT="1"/>
      <dgm:spPr/>
      <dgm:t>
        <a:bodyPr/>
        <a:lstStyle/>
        <a:p>
          <a:pPr algn="just"/>
          <a:r>
            <a:rPr lang="pt-BR" sz="1400" b="1" dirty="0" smtClean="0">
              <a:solidFill>
                <a:schemeClr val="tx1"/>
              </a:solidFill>
            </a:rPr>
            <a:t>NÃO FAÇA JULGAMENTOS SOBRE AS SITUAÇÕES ENCONTRADAS NO DOMICÍLIO OU NO TERRITÓRIO EM QUE REALIZA AS VISITAS;</a:t>
          </a:r>
          <a:endParaRPr lang="pt-BR" sz="1400" b="1" dirty="0">
            <a:solidFill>
              <a:schemeClr val="tx1"/>
            </a:solidFill>
          </a:endParaRPr>
        </a:p>
      </dgm:t>
    </dgm:pt>
    <dgm:pt modelId="{F1D56576-3BDC-4E23-B851-A367E1C063B0}" type="sibTrans" cxnId="{D374FA9B-5E1F-4017-9631-E6CB5CE251A7}">
      <dgm:prSet/>
      <dgm:spPr/>
      <dgm:t>
        <a:bodyPr/>
        <a:lstStyle/>
        <a:p>
          <a:endParaRPr lang="pt-BR"/>
        </a:p>
      </dgm:t>
    </dgm:pt>
    <dgm:pt modelId="{0F59AC64-262C-4320-BF80-92E466E9C104}" type="parTrans" cxnId="{D374FA9B-5E1F-4017-9631-E6CB5CE251A7}">
      <dgm:prSet/>
      <dgm:spPr/>
      <dgm:t>
        <a:bodyPr/>
        <a:lstStyle/>
        <a:p>
          <a:endParaRPr lang="pt-BR"/>
        </a:p>
      </dgm:t>
    </dgm:pt>
    <dgm:pt modelId="{D3BA2A8A-62EB-400C-ABF6-DE40C06AB308}">
      <dgm:prSet phldrT="[Texto]" custT="1"/>
      <dgm:spPr/>
      <dgm:t>
        <a:bodyPr/>
        <a:lstStyle/>
        <a:p>
          <a:pPr algn="just"/>
          <a:r>
            <a:rPr lang="pt-BR" sz="1400" b="1" dirty="0" smtClean="0">
              <a:solidFill>
                <a:schemeClr val="tx1"/>
              </a:solidFill>
            </a:rPr>
            <a:t>NÃO PROMETA QUE RESOLVERÁ ALGUMAS DEMANDA OU TOMARÁ DETERMINADAS PROVIDÊNCIAS QUE ESTEJAM ENTRE AS SUAS ATRIBUIÇÕES; </a:t>
          </a:r>
          <a:endParaRPr lang="pt-BR" sz="1400" b="1" dirty="0">
            <a:solidFill>
              <a:schemeClr val="tx1"/>
            </a:solidFill>
          </a:endParaRPr>
        </a:p>
      </dgm:t>
    </dgm:pt>
    <dgm:pt modelId="{9D82CD0D-D154-4122-AB7B-4B7B7E39E1A9}" type="sibTrans" cxnId="{8F294D14-9F76-4C82-B4D5-35F5CA3F9BC3}">
      <dgm:prSet/>
      <dgm:spPr/>
      <dgm:t>
        <a:bodyPr/>
        <a:lstStyle/>
        <a:p>
          <a:endParaRPr lang="pt-BR"/>
        </a:p>
      </dgm:t>
    </dgm:pt>
    <dgm:pt modelId="{62E85420-C361-41A7-B4E2-9F098EBC10BF}" type="parTrans" cxnId="{8F294D14-9F76-4C82-B4D5-35F5CA3F9BC3}">
      <dgm:prSet/>
      <dgm:spPr/>
      <dgm:t>
        <a:bodyPr/>
        <a:lstStyle/>
        <a:p>
          <a:endParaRPr lang="pt-BR"/>
        </a:p>
      </dgm:t>
    </dgm:pt>
    <dgm:pt modelId="{4C5840FF-1D40-4393-A1C4-860B8D10DD6E}">
      <dgm:prSet phldrT="[Texto]" custT="1"/>
      <dgm:spPr/>
      <dgm:t>
        <a:bodyPr/>
        <a:lstStyle/>
        <a:p>
          <a:r>
            <a:rPr lang="pt-BR" sz="1400" b="1" dirty="0" smtClean="0">
              <a:solidFill>
                <a:schemeClr val="tx1"/>
              </a:solidFill>
            </a:rPr>
            <a:t>NÃO SE ATRASE OU REMARQUE A VISITA DOMICILIAR EM CIMA DA HORA.  A MENOS QUE EXISTA UMA JUSTIFICATIVA QUE SEJA PLAUSÍVEL;</a:t>
          </a:r>
          <a:endParaRPr lang="pt-BR" sz="1400" b="1" dirty="0">
            <a:solidFill>
              <a:schemeClr val="tx1"/>
            </a:solidFill>
          </a:endParaRPr>
        </a:p>
      </dgm:t>
    </dgm:pt>
    <dgm:pt modelId="{D75BBBEF-5477-4688-B8A0-DFF735E83C6D}" type="parTrans" cxnId="{73D81CCB-B91A-427C-82AC-83F43760A4A7}">
      <dgm:prSet/>
      <dgm:spPr/>
      <dgm:t>
        <a:bodyPr/>
        <a:lstStyle/>
        <a:p>
          <a:endParaRPr lang="pt-BR"/>
        </a:p>
      </dgm:t>
    </dgm:pt>
    <dgm:pt modelId="{9C6F7E92-896D-4CE6-AF61-548B6B5CB32C}" type="sibTrans" cxnId="{73D81CCB-B91A-427C-82AC-83F43760A4A7}">
      <dgm:prSet/>
      <dgm:spPr/>
      <dgm:t>
        <a:bodyPr/>
        <a:lstStyle/>
        <a:p>
          <a:endParaRPr lang="pt-BR"/>
        </a:p>
      </dgm:t>
    </dgm:pt>
    <dgm:pt modelId="{55FDB53F-6DBB-46B1-84F0-22F49F4BEA6A}">
      <dgm:prSet custT="1"/>
      <dgm:spPr/>
      <dgm:t>
        <a:bodyPr/>
        <a:lstStyle/>
        <a:p>
          <a:r>
            <a:rPr lang="pt-BR" sz="1400" b="1" dirty="0" smtClean="0">
              <a:solidFill>
                <a:schemeClr val="tx1"/>
              </a:solidFill>
            </a:rPr>
            <a:t>NÃO</a:t>
          </a:r>
          <a:r>
            <a:rPr lang="pt-BR" sz="1400" b="1" baseline="0" dirty="0" smtClean="0">
              <a:solidFill>
                <a:schemeClr val="tx1"/>
              </a:solidFill>
            </a:rPr>
            <a:t> VÁ PARA O DOMICÍLIO DA FAMÍLIA REALIZAR A VISITA SEM TER FEITO O PLANEJAMENTO ADEQUADO</a:t>
          </a:r>
          <a:r>
            <a:rPr lang="pt-BR" sz="1000" b="1" baseline="0" dirty="0" smtClean="0">
              <a:solidFill>
                <a:schemeClr val="tx1"/>
              </a:solidFill>
            </a:rPr>
            <a:t>;</a:t>
          </a:r>
          <a:endParaRPr lang="pt-BR" sz="1000" b="1" dirty="0">
            <a:solidFill>
              <a:schemeClr val="tx1"/>
            </a:solidFill>
          </a:endParaRPr>
        </a:p>
      </dgm:t>
    </dgm:pt>
    <dgm:pt modelId="{7DA28132-6CDD-4B1C-B58C-5AF8ACC06ED0}" type="parTrans" cxnId="{4ACA8A06-D08C-4FA4-B2E5-80CBFD7C1A8A}">
      <dgm:prSet/>
      <dgm:spPr/>
      <dgm:t>
        <a:bodyPr/>
        <a:lstStyle/>
        <a:p>
          <a:endParaRPr lang="pt-BR"/>
        </a:p>
      </dgm:t>
    </dgm:pt>
    <dgm:pt modelId="{6491973B-096D-4EBF-869C-8ED95CD54B56}" type="sibTrans" cxnId="{4ACA8A06-D08C-4FA4-B2E5-80CBFD7C1A8A}">
      <dgm:prSet/>
      <dgm:spPr/>
      <dgm:t>
        <a:bodyPr/>
        <a:lstStyle/>
        <a:p>
          <a:endParaRPr lang="pt-BR"/>
        </a:p>
      </dgm:t>
    </dgm:pt>
    <dgm:pt modelId="{058AC1F0-F9BD-4456-B3AA-7A1A230ADF97}" type="pres">
      <dgm:prSet presAssocID="{6158FABC-92FF-4304-BCCA-A649CBFD1FB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7B85901-A883-4B36-8498-571E951423D1}" type="pres">
      <dgm:prSet presAssocID="{87C93809-5680-4C28-9AFA-918D2C247FBC}" presName="parentLin" presStyleCnt="0"/>
      <dgm:spPr/>
    </dgm:pt>
    <dgm:pt modelId="{DF065DCC-FC17-4A01-AA02-9C9EFC331806}" type="pres">
      <dgm:prSet presAssocID="{87C93809-5680-4C28-9AFA-918D2C247FBC}" presName="parentLeftMargin" presStyleLbl="node1" presStyleIdx="0" presStyleCnt="5"/>
      <dgm:spPr/>
      <dgm:t>
        <a:bodyPr/>
        <a:lstStyle/>
        <a:p>
          <a:endParaRPr lang="pt-BR"/>
        </a:p>
      </dgm:t>
    </dgm:pt>
    <dgm:pt modelId="{55B16B6A-A22C-4DC4-80D1-792A8DDD6364}" type="pres">
      <dgm:prSet presAssocID="{87C93809-5680-4C28-9AFA-918D2C247FBC}" presName="parentText" presStyleLbl="node1" presStyleIdx="0" presStyleCnt="5" custScaleX="112724" custScaleY="24433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1834CE6-D0CA-41A9-B67B-02D73FB4AC13}" type="pres">
      <dgm:prSet presAssocID="{87C93809-5680-4C28-9AFA-918D2C247FBC}" presName="negativeSpace" presStyleCnt="0"/>
      <dgm:spPr/>
    </dgm:pt>
    <dgm:pt modelId="{65E1982F-CFE6-4BB3-AC0A-DF047D25869C}" type="pres">
      <dgm:prSet presAssocID="{87C93809-5680-4C28-9AFA-918D2C247FBC}" presName="childText" presStyleLbl="conFgAcc1" presStyleIdx="0" presStyleCnt="5">
        <dgm:presLayoutVars>
          <dgm:bulletEnabled val="1"/>
        </dgm:presLayoutVars>
      </dgm:prSet>
      <dgm:spPr/>
    </dgm:pt>
    <dgm:pt modelId="{8E7A3C0B-F7ED-4006-85ED-123C5D7BA296}" type="pres">
      <dgm:prSet presAssocID="{62300BED-E3D3-4498-8552-E6E18541CE36}" presName="spaceBetweenRectangles" presStyleCnt="0"/>
      <dgm:spPr/>
    </dgm:pt>
    <dgm:pt modelId="{C41A9025-8771-407D-B023-7FA2C218853F}" type="pres">
      <dgm:prSet presAssocID="{48BC5F86-08B0-418F-B378-922ACB03774E}" presName="parentLin" presStyleCnt="0"/>
      <dgm:spPr/>
    </dgm:pt>
    <dgm:pt modelId="{81C2DFC8-2C0C-4B41-8459-661C3A13C9DA}" type="pres">
      <dgm:prSet presAssocID="{48BC5F86-08B0-418F-B378-922ACB03774E}" presName="parentLeftMargin" presStyleLbl="node1" presStyleIdx="0" presStyleCnt="5"/>
      <dgm:spPr/>
      <dgm:t>
        <a:bodyPr/>
        <a:lstStyle/>
        <a:p>
          <a:endParaRPr lang="pt-BR"/>
        </a:p>
      </dgm:t>
    </dgm:pt>
    <dgm:pt modelId="{545A2B0B-5758-4AEC-9F81-EB26FF44E442}" type="pres">
      <dgm:prSet presAssocID="{48BC5F86-08B0-418F-B378-922ACB03774E}" presName="parentText" presStyleLbl="node1" presStyleIdx="1" presStyleCnt="5" custScaleX="114173" custScaleY="26648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F92CA88-F6F5-4C37-A5FD-0516F088DC2F}" type="pres">
      <dgm:prSet presAssocID="{48BC5F86-08B0-418F-B378-922ACB03774E}" presName="negativeSpace" presStyleCnt="0"/>
      <dgm:spPr/>
    </dgm:pt>
    <dgm:pt modelId="{02E44C5A-667C-4973-8541-032674F0A552}" type="pres">
      <dgm:prSet presAssocID="{48BC5F86-08B0-418F-B378-922ACB03774E}" presName="childText" presStyleLbl="conFgAcc1" presStyleIdx="1" presStyleCnt="5">
        <dgm:presLayoutVars>
          <dgm:bulletEnabled val="1"/>
        </dgm:presLayoutVars>
      </dgm:prSet>
      <dgm:spPr/>
    </dgm:pt>
    <dgm:pt modelId="{F5ED9C7A-B6F9-4ED3-8874-DBE0C9F937FB}" type="pres">
      <dgm:prSet presAssocID="{F1D56576-3BDC-4E23-B851-A367E1C063B0}" presName="spaceBetweenRectangles" presStyleCnt="0"/>
      <dgm:spPr/>
    </dgm:pt>
    <dgm:pt modelId="{3DAA3B98-06ED-486E-A568-8A0A65CA759D}" type="pres">
      <dgm:prSet presAssocID="{D3BA2A8A-62EB-400C-ABF6-DE40C06AB308}" presName="parentLin" presStyleCnt="0"/>
      <dgm:spPr/>
    </dgm:pt>
    <dgm:pt modelId="{99CEAC95-C069-4FB6-B7C8-E1001825485A}" type="pres">
      <dgm:prSet presAssocID="{D3BA2A8A-62EB-400C-ABF6-DE40C06AB308}" presName="parentLeftMargin" presStyleLbl="node1" presStyleIdx="1" presStyleCnt="5"/>
      <dgm:spPr/>
      <dgm:t>
        <a:bodyPr/>
        <a:lstStyle/>
        <a:p>
          <a:endParaRPr lang="pt-BR"/>
        </a:p>
      </dgm:t>
    </dgm:pt>
    <dgm:pt modelId="{3FC3D2B0-0F47-4D2E-A041-342F260FAAB9}" type="pres">
      <dgm:prSet presAssocID="{D3BA2A8A-62EB-400C-ABF6-DE40C06AB308}" presName="parentText" presStyleLbl="node1" presStyleIdx="2" presStyleCnt="5" custScaleX="115307" custScaleY="22992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8B4C543-7FDB-4536-AFAF-008881C4AC69}" type="pres">
      <dgm:prSet presAssocID="{D3BA2A8A-62EB-400C-ABF6-DE40C06AB308}" presName="negativeSpace" presStyleCnt="0"/>
      <dgm:spPr/>
    </dgm:pt>
    <dgm:pt modelId="{A1CB7410-A080-4A4E-B6ED-3AD865ADE277}" type="pres">
      <dgm:prSet presAssocID="{D3BA2A8A-62EB-400C-ABF6-DE40C06AB308}" presName="childText" presStyleLbl="conFgAcc1" presStyleIdx="2" presStyleCnt="5">
        <dgm:presLayoutVars>
          <dgm:bulletEnabled val="1"/>
        </dgm:presLayoutVars>
      </dgm:prSet>
      <dgm:spPr/>
    </dgm:pt>
    <dgm:pt modelId="{D3E3CB25-30AB-4C2F-837F-B3030D77D930}" type="pres">
      <dgm:prSet presAssocID="{9D82CD0D-D154-4122-AB7B-4B7B7E39E1A9}" presName="spaceBetweenRectangles" presStyleCnt="0"/>
      <dgm:spPr/>
    </dgm:pt>
    <dgm:pt modelId="{9D6EDE02-4686-49A2-AFD5-3432D74F953D}" type="pres">
      <dgm:prSet presAssocID="{4C5840FF-1D40-4393-A1C4-860B8D10DD6E}" presName="parentLin" presStyleCnt="0"/>
      <dgm:spPr/>
    </dgm:pt>
    <dgm:pt modelId="{83110DD4-BE4E-45A3-BEC3-85B4B63ACD47}" type="pres">
      <dgm:prSet presAssocID="{4C5840FF-1D40-4393-A1C4-860B8D10DD6E}" presName="parentLeftMargin" presStyleLbl="node1" presStyleIdx="2" presStyleCnt="5" custScaleX="114173" custScaleY="162799"/>
      <dgm:spPr/>
      <dgm:t>
        <a:bodyPr/>
        <a:lstStyle/>
        <a:p>
          <a:endParaRPr lang="pt-BR"/>
        </a:p>
      </dgm:t>
    </dgm:pt>
    <dgm:pt modelId="{95659C2E-D273-4874-8C62-3120C1326180}" type="pres">
      <dgm:prSet presAssocID="{4C5840FF-1D40-4393-A1C4-860B8D10DD6E}" presName="parentText" presStyleLbl="node1" presStyleIdx="3" presStyleCnt="5" custScaleX="114743" custScaleY="23470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F4897D7-959C-4C4A-A2F0-2E771BB4BB00}" type="pres">
      <dgm:prSet presAssocID="{4C5840FF-1D40-4393-A1C4-860B8D10DD6E}" presName="negativeSpace" presStyleCnt="0"/>
      <dgm:spPr/>
    </dgm:pt>
    <dgm:pt modelId="{29D0E247-749F-49BE-9EA8-E62235086F9D}" type="pres">
      <dgm:prSet presAssocID="{4C5840FF-1D40-4393-A1C4-860B8D10DD6E}" presName="childText" presStyleLbl="conFgAcc1" presStyleIdx="3" presStyleCnt="5">
        <dgm:presLayoutVars>
          <dgm:bulletEnabled val="1"/>
        </dgm:presLayoutVars>
      </dgm:prSet>
      <dgm:spPr/>
    </dgm:pt>
    <dgm:pt modelId="{78C9DE50-73EA-4B1E-AD3E-D2244F0F49FB}" type="pres">
      <dgm:prSet presAssocID="{9C6F7E92-896D-4CE6-AF61-548B6B5CB32C}" presName="spaceBetweenRectangles" presStyleCnt="0"/>
      <dgm:spPr/>
    </dgm:pt>
    <dgm:pt modelId="{A5E39D5F-EDDB-4AB0-B3B1-8EC95E8900EE}" type="pres">
      <dgm:prSet presAssocID="{55FDB53F-6DBB-46B1-84F0-22F49F4BEA6A}" presName="parentLin" presStyleCnt="0"/>
      <dgm:spPr/>
    </dgm:pt>
    <dgm:pt modelId="{73EC3D76-3C7B-43CC-8B12-0B0FE4B77B9F}" type="pres">
      <dgm:prSet presAssocID="{55FDB53F-6DBB-46B1-84F0-22F49F4BEA6A}" presName="parentLeftMargin" presStyleLbl="node1" presStyleIdx="3" presStyleCnt="5"/>
      <dgm:spPr/>
      <dgm:t>
        <a:bodyPr/>
        <a:lstStyle/>
        <a:p>
          <a:endParaRPr lang="pt-BR"/>
        </a:p>
      </dgm:t>
    </dgm:pt>
    <dgm:pt modelId="{0B7B37D2-5E22-4467-93B1-C30AE7877117}" type="pres">
      <dgm:prSet presAssocID="{55FDB53F-6DBB-46B1-84F0-22F49F4BEA6A}" presName="parentText" presStyleLbl="node1" presStyleIdx="4" presStyleCnt="5" custScaleX="117259" custScaleY="27527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6D5C0B5-384A-4964-9910-B4541C810799}" type="pres">
      <dgm:prSet presAssocID="{55FDB53F-6DBB-46B1-84F0-22F49F4BEA6A}" presName="negativeSpace" presStyleCnt="0"/>
      <dgm:spPr/>
    </dgm:pt>
    <dgm:pt modelId="{EE4D67D3-F49E-4A90-9BC5-209996B909AA}" type="pres">
      <dgm:prSet presAssocID="{55FDB53F-6DBB-46B1-84F0-22F49F4BEA6A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43E925B4-0A72-407A-B827-6ED3CBF66E09}" type="presOf" srcId="{D3BA2A8A-62EB-400C-ABF6-DE40C06AB308}" destId="{3FC3D2B0-0F47-4D2E-A041-342F260FAAB9}" srcOrd="1" destOrd="0" presId="urn:microsoft.com/office/officeart/2005/8/layout/list1"/>
    <dgm:cxn modelId="{A2279B3B-F88E-4904-BDC2-243DC0F7A49F}" type="presOf" srcId="{87C93809-5680-4C28-9AFA-918D2C247FBC}" destId="{DF065DCC-FC17-4A01-AA02-9C9EFC331806}" srcOrd="0" destOrd="0" presId="urn:microsoft.com/office/officeart/2005/8/layout/list1"/>
    <dgm:cxn modelId="{12B3CE05-1A61-409C-80E1-DBA9E381CC41}" type="presOf" srcId="{4C5840FF-1D40-4393-A1C4-860B8D10DD6E}" destId="{83110DD4-BE4E-45A3-BEC3-85B4B63ACD47}" srcOrd="0" destOrd="0" presId="urn:microsoft.com/office/officeart/2005/8/layout/list1"/>
    <dgm:cxn modelId="{8F294D14-9F76-4C82-B4D5-35F5CA3F9BC3}" srcId="{6158FABC-92FF-4304-BCCA-A649CBFD1FB5}" destId="{D3BA2A8A-62EB-400C-ABF6-DE40C06AB308}" srcOrd="2" destOrd="0" parTransId="{62E85420-C361-41A7-B4E2-9F098EBC10BF}" sibTransId="{9D82CD0D-D154-4122-AB7B-4B7B7E39E1A9}"/>
    <dgm:cxn modelId="{4ACA8A06-D08C-4FA4-B2E5-80CBFD7C1A8A}" srcId="{6158FABC-92FF-4304-BCCA-A649CBFD1FB5}" destId="{55FDB53F-6DBB-46B1-84F0-22F49F4BEA6A}" srcOrd="4" destOrd="0" parTransId="{7DA28132-6CDD-4B1C-B58C-5AF8ACC06ED0}" sibTransId="{6491973B-096D-4EBF-869C-8ED95CD54B56}"/>
    <dgm:cxn modelId="{73D81CCB-B91A-427C-82AC-83F43760A4A7}" srcId="{6158FABC-92FF-4304-BCCA-A649CBFD1FB5}" destId="{4C5840FF-1D40-4393-A1C4-860B8D10DD6E}" srcOrd="3" destOrd="0" parTransId="{D75BBBEF-5477-4688-B8A0-DFF735E83C6D}" sibTransId="{9C6F7E92-896D-4CE6-AF61-548B6B5CB32C}"/>
    <dgm:cxn modelId="{F2F43C1B-C077-4D83-A966-F31931C01C47}" type="presOf" srcId="{D3BA2A8A-62EB-400C-ABF6-DE40C06AB308}" destId="{99CEAC95-C069-4FB6-B7C8-E1001825485A}" srcOrd="0" destOrd="0" presId="urn:microsoft.com/office/officeart/2005/8/layout/list1"/>
    <dgm:cxn modelId="{ABE25D1B-0DD6-4448-8306-259B38F9D75A}" srcId="{6158FABC-92FF-4304-BCCA-A649CBFD1FB5}" destId="{87C93809-5680-4C28-9AFA-918D2C247FBC}" srcOrd="0" destOrd="0" parTransId="{B6E876AE-5B7B-4010-B50F-C16E3656F44D}" sibTransId="{62300BED-E3D3-4498-8552-E6E18541CE36}"/>
    <dgm:cxn modelId="{7688E412-2D1C-4C0E-A84C-DAF17CD574DB}" type="presOf" srcId="{55FDB53F-6DBB-46B1-84F0-22F49F4BEA6A}" destId="{0B7B37D2-5E22-4467-93B1-C30AE7877117}" srcOrd="1" destOrd="0" presId="urn:microsoft.com/office/officeart/2005/8/layout/list1"/>
    <dgm:cxn modelId="{E9885BD7-D3B4-4BE6-9952-92ED00CF0068}" type="presOf" srcId="{4C5840FF-1D40-4393-A1C4-860B8D10DD6E}" destId="{95659C2E-D273-4874-8C62-3120C1326180}" srcOrd="1" destOrd="0" presId="urn:microsoft.com/office/officeart/2005/8/layout/list1"/>
    <dgm:cxn modelId="{8BF2A2DD-E66D-42B6-88C3-7FD9F580BC71}" type="presOf" srcId="{48BC5F86-08B0-418F-B378-922ACB03774E}" destId="{545A2B0B-5758-4AEC-9F81-EB26FF44E442}" srcOrd="1" destOrd="0" presId="urn:microsoft.com/office/officeart/2005/8/layout/list1"/>
    <dgm:cxn modelId="{5E0C0B39-87F9-4588-913C-99A4A2C0A0A0}" type="presOf" srcId="{87C93809-5680-4C28-9AFA-918D2C247FBC}" destId="{55B16B6A-A22C-4DC4-80D1-792A8DDD6364}" srcOrd="1" destOrd="0" presId="urn:microsoft.com/office/officeart/2005/8/layout/list1"/>
    <dgm:cxn modelId="{EF373971-F832-4580-B058-80D38F4FF6AE}" type="presOf" srcId="{48BC5F86-08B0-418F-B378-922ACB03774E}" destId="{81C2DFC8-2C0C-4B41-8459-661C3A13C9DA}" srcOrd="0" destOrd="0" presId="urn:microsoft.com/office/officeart/2005/8/layout/list1"/>
    <dgm:cxn modelId="{92A3F931-708D-4793-8B8E-9FCDA82D1137}" type="presOf" srcId="{6158FABC-92FF-4304-BCCA-A649CBFD1FB5}" destId="{058AC1F0-F9BD-4456-B3AA-7A1A230ADF97}" srcOrd="0" destOrd="0" presId="urn:microsoft.com/office/officeart/2005/8/layout/list1"/>
    <dgm:cxn modelId="{6ADBEC4D-A8E7-4426-9931-48280A616847}" type="presOf" srcId="{55FDB53F-6DBB-46B1-84F0-22F49F4BEA6A}" destId="{73EC3D76-3C7B-43CC-8B12-0B0FE4B77B9F}" srcOrd="0" destOrd="0" presId="urn:microsoft.com/office/officeart/2005/8/layout/list1"/>
    <dgm:cxn modelId="{D374FA9B-5E1F-4017-9631-E6CB5CE251A7}" srcId="{6158FABC-92FF-4304-BCCA-A649CBFD1FB5}" destId="{48BC5F86-08B0-418F-B378-922ACB03774E}" srcOrd="1" destOrd="0" parTransId="{0F59AC64-262C-4320-BF80-92E466E9C104}" sibTransId="{F1D56576-3BDC-4E23-B851-A367E1C063B0}"/>
    <dgm:cxn modelId="{85C81EC4-7901-4075-AC09-0B2F48D24B98}" type="presParOf" srcId="{058AC1F0-F9BD-4456-B3AA-7A1A230ADF97}" destId="{57B85901-A883-4B36-8498-571E951423D1}" srcOrd="0" destOrd="0" presId="urn:microsoft.com/office/officeart/2005/8/layout/list1"/>
    <dgm:cxn modelId="{7226693B-A75F-4610-9BD7-1FC181CA6EE5}" type="presParOf" srcId="{57B85901-A883-4B36-8498-571E951423D1}" destId="{DF065DCC-FC17-4A01-AA02-9C9EFC331806}" srcOrd="0" destOrd="0" presId="urn:microsoft.com/office/officeart/2005/8/layout/list1"/>
    <dgm:cxn modelId="{66C34C64-6DC0-4677-B3F8-69494B57F094}" type="presParOf" srcId="{57B85901-A883-4B36-8498-571E951423D1}" destId="{55B16B6A-A22C-4DC4-80D1-792A8DDD6364}" srcOrd="1" destOrd="0" presId="urn:microsoft.com/office/officeart/2005/8/layout/list1"/>
    <dgm:cxn modelId="{54D4B807-BB6F-494B-970B-DC8A94D3F96D}" type="presParOf" srcId="{058AC1F0-F9BD-4456-B3AA-7A1A230ADF97}" destId="{81834CE6-D0CA-41A9-B67B-02D73FB4AC13}" srcOrd="1" destOrd="0" presId="urn:microsoft.com/office/officeart/2005/8/layout/list1"/>
    <dgm:cxn modelId="{84CD2B53-2325-4ACB-84BB-BED3EC80F58E}" type="presParOf" srcId="{058AC1F0-F9BD-4456-B3AA-7A1A230ADF97}" destId="{65E1982F-CFE6-4BB3-AC0A-DF047D25869C}" srcOrd="2" destOrd="0" presId="urn:microsoft.com/office/officeart/2005/8/layout/list1"/>
    <dgm:cxn modelId="{2E8A3D40-C813-4695-8D3F-438E725BDF83}" type="presParOf" srcId="{058AC1F0-F9BD-4456-B3AA-7A1A230ADF97}" destId="{8E7A3C0B-F7ED-4006-85ED-123C5D7BA296}" srcOrd="3" destOrd="0" presId="urn:microsoft.com/office/officeart/2005/8/layout/list1"/>
    <dgm:cxn modelId="{2B7484E3-E8E9-476F-8B16-9AC1BC157CAF}" type="presParOf" srcId="{058AC1F0-F9BD-4456-B3AA-7A1A230ADF97}" destId="{C41A9025-8771-407D-B023-7FA2C218853F}" srcOrd="4" destOrd="0" presId="urn:microsoft.com/office/officeart/2005/8/layout/list1"/>
    <dgm:cxn modelId="{851B0131-E017-407B-BA83-1126C9DBF5B2}" type="presParOf" srcId="{C41A9025-8771-407D-B023-7FA2C218853F}" destId="{81C2DFC8-2C0C-4B41-8459-661C3A13C9DA}" srcOrd="0" destOrd="0" presId="urn:microsoft.com/office/officeart/2005/8/layout/list1"/>
    <dgm:cxn modelId="{C8569596-9DD9-4BE1-BF18-9A46CD6C165C}" type="presParOf" srcId="{C41A9025-8771-407D-B023-7FA2C218853F}" destId="{545A2B0B-5758-4AEC-9F81-EB26FF44E442}" srcOrd="1" destOrd="0" presId="urn:microsoft.com/office/officeart/2005/8/layout/list1"/>
    <dgm:cxn modelId="{06900DA8-3221-4970-8BC3-1FB1A8F3C327}" type="presParOf" srcId="{058AC1F0-F9BD-4456-B3AA-7A1A230ADF97}" destId="{2F92CA88-F6F5-4C37-A5FD-0516F088DC2F}" srcOrd="5" destOrd="0" presId="urn:microsoft.com/office/officeart/2005/8/layout/list1"/>
    <dgm:cxn modelId="{705C2B68-B91C-4F13-9A2D-B34807A92ACA}" type="presParOf" srcId="{058AC1F0-F9BD-4456-B3AA-7A1A230ADF97}" destId="{02E44C5A-667C-4973-8541-032674F0A552}" srcOrd="6" destOrd="0" presId="urn:microsoft.com/office/officeart/2005/8/layout/list1"/>
    <dgm:cxn modelId="{F034E6DD-E07F-4EE3-8813-F90EF2C1A73E}" type="presParOf" srcId="{058AC1F0-F9BD-4456-B3AA-7A1A230ADF97}" destId="{F5ED9C7A-B6F9-4ED3-8874-DBE0C9F937FB}" srcOrd="7" destOrd="0" presId="urn:microsoft.com/office/officeart/2005/8/layout/list1"/>
    <dgm:cxn modelId="{2746676B-632B-4BE5-9EED-252FB1F81CFF}" type="presParOf" srcId="{058AC1F0-F9BD-4456-B3AA-7A1A230ADF97}" destId="{3DAA3B98-06ED-486E-A568-8A0A65CA759D}" srcOrd="8" destOrd="0" presId="urn:microsoft.com/office/officeart/2005/8/layout/list1"/>
    <dgm:cxn modelId="{7C3ACDF3-B834-4ADB-93CF-3F0AED88E0E5}" type="presParOf" srcId="{3DAA3B98-06ED-486E-A568-8A0A65CA759D}" destId="{99CEAC95-C069-4FB6-B7C8-E1001825485A}" srcOrd="0" destOrd="0" presId="urn:microsoft.com/office/officeart/2005/8/layout/list1"/>
    <dgm:cxn modelId="{16FBA7EA-31E8-4D13-8DD6-66641ECCE27D}" type="presParOf" srcId="{3DAA3B98-06ED-486E-A568-8A0A65CA759D}" destId="{3FC3D2B0-0F47-4D2E-A041-342F260FAAB9}" srcOrd="1" destOrd="0" presId="urn:microsoft.com/office/officeart/2005/8/layout/list1"/>
    <dgm:cxn modelId="{EADCC819-F2A8-45EA-A7D5-843EDCE42650}" type="presParOf" srcId="{058AC1F0-F9BD-4456-B3AA-7A1A230ADF97}" destId="{08B4C543-7FDB-4536-AFAF-008881C4AC69}" srcOrd="9" destOrd="0" presId="urn:microsoft.com/office/officeart/2005/8/layout/list1"/>
    <dgm:cxn modelId="{7C5547D7-6EB2-4083-9F59-1CA1A0ECFDA0}" type="presParOf" srcId="{058AC1F0-F9BD-4456-B3AA-7A1A230ADF97}" destId="{A1CB7410-A080-4A4E-B6ED-3AD865ADE277}" srcOrd="10" destOrd="0" presId="urn:microsoft.com/office/officeart/2005/8/layout/list1"/>
    <dgm:cxn modelId="{6DA93EB9-1400-43E7-9C08-BA051ABB07CA}" type="presParOf" srcId="{058AC1F0-F9BD-4456-B3AA-7A1A230ADF97}" destId="{D3E3CB25-30AB-4C2F-837F-B3030D77D930}" srcOrd="11" destOrd="0" presId="urn:microsoft.com/office/officeart/2005/8/layout/list1"/>
    <dgm:cxn modelId="{952360F8-02F1-4118-8D03-81ED581AAE1E}" type="presParOf" srcId="{058AC1F0-F9BD-4456-B3AA-7A1A230ADF97}" destId="{9D6EDE02-4686-49A2-AFD5-3432D74F953D}" srcOrd="12" destOrd="0" presId="urn:microsoft.com/office/officeart/2005/8/layout/list1"/>
    <dgm:cxn modelId="{08D9F0C8-58AD-46E4-97E5-A314B2D4B1A0}" type="presParOf" srcId="{9D6EDE02-4686-49A2-AFD5-3432D74F953D}" destId="{83110DD4-BE4E-45A3-BEC3-85B4B63ACD47}" srcOrd="0" destOrd="0" presId="urn:microsoft.com/office/officeart/2005/8/layout/list1"/>
    <dgm:cxn modelId="{C4FCE6AA-1386-4B4C-A303-D8480C1CA4BE}" type="presParOf" srcId="{9D6EDE02-4686-49A2-AFD5-3432D74F953D}" destId="{95659C2E-D273-4874-8C62-3120C1326180}" srcOrd="1" destOrd="0" presId="urn:microsoft.com/office/officeart/2005/8/layout/list1"/>
    <dgm:cxn modelId="{2AD2EBA2-BC91-491B-8D46-A3C6EA378D99}" type="presParOf" srcId="{058AC1F0-F9BD-4456-B3AA-7A1A230ADF97}" destId="{3F4897D7-959C-4C4A-A2F0-2E771BB4BB00}" srcOrd="13" destOrd="0" presId="urn:microsoft.com/office/officeart/2005/8/layout/list1"/>
    <dgm:cxn modelId="{2A07A3B8-12E3-493B-9EAA-C1948320B6BF}" type="presParOf" srcId="{058AC1F0-F9BD-4456-B3AA-7A1A230ADF97}" destId="{29D0E247-749F-49BE-9EA8-E62235086F9D}" srcOrd="14" destOrd="0" presId="urn:microsoft.com/office/officeart/2005/8/layout/list1"/>
    <dgm:cxn modelId="{F955DBE6-1F0A-474D-9486-CEACC1F25545}" type="presParOf" srcId="{058AC1F0-F9BD-4456-B3AA-7A1A230ADF97}" destId="{78C9DE50-73EA-4B1E-AD3E-D2244F0F49FB}" srcOrd="15" destOrd="0" presId="urn:microsoft.com/office/officeart/2005/8/layout/list1"/>
    <dgm:cxn modelId="{A3B5A11A-C699-44BA-909D-D3005263A9D0}" type="presParOf" srcId="{058AC1F0-F9BD-4456-B3AA-7A1A230ADF97}" destId="{A5E39D5F-EDDB-4AB0-B3B1-8EC95E8900EE}" srcOrd="16" destOrd="0" presId="urn:microsoft.com/office/officeart/2005/8/layout/list1"/>
    <dgm:cxn modelId="{EE1B955C-9BA8-4806-93B1-FA323501DE27}" type="presParOf" srcId="{A5E39D5F-EDDB-4AB0-B3B1-8EC95E8900EE}" destId="{73EC3D76-3C7B-43CC-8B12-0B0FE4B77B9F}" srcOrd="0" destOrd="0" presId="urn:microsoft.com/office/officeart/2005/8/layout/list1"/>
    <dgm:cxn modelId="{74735F54-3A35-4993-BCBD-BFDAC0590DDF}" type="presParOf" srcId="{A5E39D5F-EDDB-4AB0-B3B1-8EC95E8900EE}" destId="{0B7B37D2-5E22-4467-93B1-C30AE7877117}" srcOrd="1" destOrd="0" presId="urn:microsoft.com/office/officeart/2005/8/layout/list1"/>
    <dgm:cxn modelId="{F571D8B2-BDE2-4FF5-8074-B3BF93CEC0D7}" type="presParOf" srcId="{058AC1F0-F9BD-4456-B3AA-7A1A230ADF97}" destId="{26D5C0B5-384A-4964-9910-B4541C810799}" srcOrd="17" destOrd="0" presId="urn:microsoft.com/office/officeart/2005/8/layout/list1"/>
    <dgm:cxn modelId="{B9A6C5D3-C482-4CFC-AA39-7C50EEB0A8D0}" type="presParOf" srcId="{058AC1F0-F9BD-4456-B3AA-7A1A230ADF97}" destId="{EE4D67D3-F49E-4A90-9BC5-209996B909AA}" srcOrd="18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="" xmlns:p14="http://schemas.microsoft.com/office/powerpoint/2010/main" val="351039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90247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="" xmlns:p14="http://schemas.microsoft.com/office/powerpoint/2010/main" val="42590682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919663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12418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479842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873727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2379813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2279641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895226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92649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1D79DEA7-B5B2-4C85-AC90-F73ACBF52B18}" type="datetimeFigureOut">
              <a:rPr lang="pt-BR" smtClean="0"/>
              <a:pPr/>
              <a:t>30/01/2025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25D866DB-5E6D-489F-8DB6-87941E2CE43F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187650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="" xmlns:a16="http://schemas.microsoft.com/office/drawing/2014/main" id="{7512779C-1002-4FA0-B637-2333F9053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06" t="-1374" r="13088" b="-1"/>
          <a:stretch/>
        </p:blipFill>
        <p:spPr>
          <a:xfrm>
            <a:off x="395535" y="908720"/>
            <a:ext cx="8264453" cy="4665719"/>
          </a:xfrm>
        </p:spPr>
      </p:pic>
    </p:spTree>
    <p:extLst>
      <p:ext uri="{BB962C8B-B14F-4D97-AF65-F5344CB8AC3E}">
        <p14:creationId xmlns="" xmlns:p14="http://schemas.microsoft.com/office/powerpoint/2010/main" val="171589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976" y="2285992"/>
            <a:ext cx="7200900" cy="1485900"/>
          </a:xfrm>
        </p:spPr>
        <p:txBody>
          <a:bodyPr>
            <a:noAutofit/>
          </a:bodyPr>
          <a:lstStyle/>
          <a:p>
            <a:pPr algn="ctr"/>
            <a:r>
              <a:rPr lang="pt-BR" sz="7200" b="1" dirty="0" smtClean="0"/>
              <a:t>DINÂMICA DAS FLORES</a:t>
            </a:r>
            <a:endParaRPr lang="pt-BR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09C9EF5D-1084-4994-AE60-FCD52DF62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052736"/>
            <a:ext cx="7503740" cy="4814664"/>
          </a:xfrm>
        </p:spPr>
        <p:txBody>
          <a:bodyPr>
            <a:normAutofit lnSpcReduction="10000"/>
          </a:bodyPr>
          <a:lstStyle/>
          <a:p>
            <a:pPr marL="0" indent="0" algn="just" fontAlgn="base">
              <a:buNone/>
            </a:pPr>
            <a:r>
              <a:rPr lang="pt-BR" sz="28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awline"/>
              </a:rPr>
              <a:t>O </a:t>
            </a:r>
            <a:r>
              <a:rPr lang="pt-BR" sz="28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awline"/>
              </a:rPr>
              <a:t>Programa Criança Feliz </a:t>
            </a:r>
            <a:r>
              <a:rPr lang="pt-BR" sz="28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awline"/>
              </a:rPr>
              <a:t>surge como uma importante ferramenta para que famílias com crianças até seis anos ofereçam a seus pequenos ferramentas para promover seu desenvolvimento integral.</a:t>
            </a:r>
          </a:p>
          <a:p>
            <a:pPr marL="0" indent="0" algn="just" fontAlgn="base">
              <a:buNone/>
            </a:pPr>
            <a:r>
              <a:rPr lang="pt-BR" sz="28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awline"/>
              </a:rPr>
              <a:t>Por meio de visitas domiciliares às famílias participantes do Cadastro Único, as equipes do Criança Feliz farão </a:t>
            </a:r>
            <a:r>
              <a:rPr lang="pt-BR" sz="2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awline"/>
              </a:rPr>
              <a:t>o acompanhamento e darão orientações importantes para fortalecer os vínculos familiares e comunitários</a:t>
            </a:r>
            <a:r>
              <a:rPr lang="pt-BR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awline"/>
              </a:rPr>
              <a:t>,</a:t>
            </a:r>
            <a:r>
              <a:rPr lang="pt-BR" sz="28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awline"/>
              </a:rPr>
              <a:t> além de estimular o desenvolvimento infantil.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36145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2060848"/>
            <a:ext cx="7344816" cy="3168352"/>
          </a:xfrm>
        </p:spPr>
        <p:txBody>
          <a:bodyPr>
            <a:noAutofit/>
          </a:bodyPr>
          <a:lstStyle/>
          <a:p>
            <a:pPr algn="just"/>
            <a:r>
              <a:rPr lang="pt-BR" sz="3200" b="1" i="0" dirty="0">
                <a:solidFill>
                  <a:srgbClr val="1F1F1F"/>
                </a:solidFill>
                <a:effectLst/>
                <a:latin typeface="Google Sans"/>
              </a:rPr>
              <a:t/>
            </a:r>
            <a:br>
              <a:rPr lang="pt-BR" sz="3200" b="1" i="0" dirty="0">
                <a:solidFill>
                  <a:srgbClr val="1F1F1F"/>
                </a:solidFill>
                <a:effectLst/>
                <a:latin typeface="Google Sans"/>
              </a:rPr>
            </a:br>
            <a:r>
              <a:rPr lang="pt-BR" sz="3200" b="1" i="0" dirty="0">
                <a:solidFill>
                  <a:srgbClr val="1F1F1F"/>
                </a:solidFill>
                <a:effectLst/>
                <a:latin typeface="Google Sans"/>
              </a:rPr>
              <a:t/>
            </a:r>
            <a:br>
              <a:rPr lang="pt-BR" sz="3200" b="1" i="0" dirty="0">
                <a:solidFill>
                  <a:srgbClr val="1F1F1F"/>
                </a:solidFill>
                <a:effectLst/>
                <a:latin typeface="Google Sans"/>
              </a:rPr>
            </a:br>
            <a:r>
              <a:rPr lang="pt-BR" sz="3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oogle Sans"/>
              </a:rPr>
              <a:t>Consolida os atos normativos que regulamentam o Programa Criança Feliz/Primeira Infância no Sistema Único de Assistência Social – SUAS.</a:t>
            </a:r>
            <a:endParaRPr lang="pt-BR" sz="6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CDC2B56B-63CD-4936-973E-C7944442AEEC}"/>
              </a:ext>
            </a:extLst>
          </p:cNvPr>
          <p:cNvSpPr txBox="1">
            <a:spLocks/>
          </p:cNvSpPr>
          <p:nvPr/>
        </p:nvSpPr>
        <p:spPr>
          <a:xfrm>
            <a:off x="2267744" y="1421160"/>
            <a:ext cx="7344816" cy="6396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ogle Sans"/>
              </a:rPr>
              <a:t>PORTARIA Nº664/2021</a:t>
            </a:r>
            <a: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ogle Sans"/>
              </a:rPr>
              <a:t/>
            </a:r>
            <a:b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ogle Sans"/>
              </a:rPr>
            </a:br>
            <a: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ogle Sans"/>
              </a:rPr>
              <a:t/>
            </a:r>
            <a:b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ogle Sans"/>
              </a:rPr>
            </a:br>
            <a:endParaRPr lang="pt-BR" sz="6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0F0E830D-BA8E-4421-AC27-8EBCE956A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124744"/>
            <a:ext cx="7848872" cy="403244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Art. 2º O Programa Criança Feliz tem como </a:t>
            </a:r>
            <a:r>
              <a:rPr lang="pt-BR" sz="24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PÚBLICO PRIORITÁRIO</a:t>
            </a: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gestantes e crianças de até setenta e dois meses e suas famílias, sendo:</a:t>
            </a:r>
          </a:p>
          <a:p>
            <a:pPr marL="0" indent="0" algn="just">
              <a:buNone/>
            </a:pP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- gestantes e crianças de até 36 (trinta e seis) meses inseridas no Cadastro Único para Programas Sociais do Governo Federal – Cadastro Único; </a:t>
            </a:r>
          </a:p>
          <a:p>
            <a:pPr marL="0" indent="0" algn="just">
              <a:buNone/>
            </a:pP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II - crianças de até 72 (setenta e dois) meses e suas famílias beneficiárias do Benefício de Prestação Continuada - BPC; </a:t>
            </a:r>
          </a:p>
        </p:txBody>
      </p:sp>
    </p:spTree>
    <p:extLst>
      <p:ext uri="{BB962C8B-B14F-4D97-AF65-F5344CB8AC3E}">
        <p14:creationId xmlns="" xmlns:p14="http://schemas.microsoft.com/office/powerpoint/2010/main" val="311872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D2ED408F-0F2C-44E6-A458-62193EAED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908720"/>
            <a:ext cx="7962056" cy="50405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III - crianças de até 72 (setenta e dois) meses afastadas do convívio familiar em razão da aplicação de medida de proteção prevista no art. 101, caput, incisos VII e VIII, da Lei nº 8.069, de 13 de julho de 1990, e suas famílias; e </a:t>
            </a:r>
          </a:p>
          <a:p>
            <a:pPr algn="just"/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IV - crianças de até 72 (setenta e dois) meses inseridas no Cadastro Único para Programas Sociais do Governo Federal – Cadastro Único, que perderam ao menos um de seus responsáveis familiares, independente da causa de morte, durante o período Emergência em Saúde Pública de Importância Nacional (ESPIN) decorrente da Covid-19.</a:t>
            </a:r>
          </a:p>
        </p:txBody>
      </p:sp>
    </p:spTree>
    <p:extLst>
      <p:ext uri="{BB962C8B-B14F-4D97-AF65-F5344CB8AC3E}">
        <p14:creationId xmlns="" xmlns:p14="http://schemas.microsoft.com/office/powerpoint/2010/main" val="259518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E1E44E-B519-4007-AA1E-0A2A65CDC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404664"/>
            <a:ext cx="8208912" cy="504056"/>
          </a:xfrm>
        </p:spPr>
        <p:txBody>
          <a:bodyPr>
            <a:noAutofit/>
          </a:bodyPr>
          <a:lstStyle/>
          <a:p>
            <a:pPr algn="ctr"/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ART. 3º O PROGRAMA CRIANÇA FELIZ TEM COMO </a:t>
            </a:r>
            <a:r>
              <a:rPr lang="pt-BR" sz="24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OBJETIVOS</a:t>
            </a: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95C98652-A2E1-417F-93AC-124E4B215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268760"/>
            <a:ext cx="8064896" cy="511256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- promover o desenvolvimento humano a partir do apoio e do acompanhamento do desenvolvimento infantil integral na primeira infância;</a:t>
            </a:r>
          </a:p>
          <a:p>
            <a:pPr algn="just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II - apoiar a gestante e a família na preparação para o nascimento e nos cuidados perinatais; </a:t>
            </a:r>
          </a:p>
          <a:p>
            <a:pPr algn="just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III - colaborar no exercício da parentalidade, fortalecendo os vínculos e o papel das famílias para o desempenho da função de cuidado, proteção e educação de crianças na primeira infância;</a:t>
            </a:r>
          </a:p>
          <a:p>
            <a:pPr algn="just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IV - mediar o acesso da gestante, das crianças na primeira infância e das suas famílias a políticas e serviços públicos de que necessitem; e </a:t>
            </a:r>
          </a:p>
          <a:p>
            <a:pPr algn="just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 - integrar, ampliar e fortalecer ações de políticas públicas voltadas para as gestantes, crianças na primeira infância e suas famílias.</a:t>
            </a:r>
          </a:p>
        </p:txBody>
      </p:sp>
    </p:spTree>
    <p:extLst>
      <p:ext uri="{BB962C8B-B14F-4D97-AF65-F5344CB8AC3E}">
        <p14:creationId xmlns="" xmlns:p14="http://schemas.microsoft.com/office/powerpoint/2010/main" val="1945392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AD6AFC8-43D9-468D-9AD9-1E970200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321" y="620688"/>
            <a:ext cx="7200900" cy="798984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OBJETIVO GERAL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="" xmlns:a16="http://schemas.microsoft.com/office/drawing/2014/main" id="{04423FEF-E52A-426A-8B68-092B2421B6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605" t="30827" r="17203" b="21881"/>
          <a:stretch/>
        </p:blipFill>
        <p:spPr>
          <a:xfrm>
            <a:off x="971600" y="1484784"/>
            <a:ext cx="7804374" cy="4399384"/>
          </a:xfrm>
        </p:spPr>
      </p:pic>
    </p:spTree>
    <p:extLst>
      <p:ext uri="{BB962C8B-B14F-4D97-AF65-F5344CB8AC3E}">
        <p14:creationId xmlns="" xmlns:p14="http://schemas.microsoft.com/office/powerpoint/2010/main" val="862789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18BD932-9C7A-409F-9029-D48AE051A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561628"/>
            <a:ext cx="7200900" cy="654968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VISITAS DOMICILIARES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17B83002-32D1-4A09-9C73-F8726C1DB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669" y="1700808"/>
            <a:ext cx="3615362" cy="426808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Art. 16. As visitas domiciliares devem ser planejadas e realizadas pelos visitadores, orientadas e monitoradas pelos supervisores, de forma articulada com os serviços socioassistenciais e com as demais políticas públicas setoriais, com vistas à atenção integral das demandas das famílias. </a:t>
            </a: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5650EBDE-3EAE-4AB8-920C-5EEDE02AA44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527" y="1862674"/>
            <a:ext cx="4359082" cy="31326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545120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58452C3-40CD-415E-9958-CFA8C1310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85800"/>
            <a:ext cx="7791772" cy="1303040"/>
          </a:xfrm>
        </p:spPr>
        <p:txBody>
          <a:bodyPr>
            <a:normAutofit/>
          </a:bodyPr>
          <a:lstStyle/>
          <a:p>
            <a:pPr algn="just"/>
            <a:r>
              <a:rPr lang="pt-BR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Art. 17. Os beneficiários do Programa, contemplados na meta física aceita, deverão receber visitas domiciliares, observada a metodologia do Programa e a seguinte periodicidade mínima: </a:t>
            </a:r>
            <a:endParaRPr lang="pt-B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F7188989-18C3-46C8-9138-3DBEE434F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052" y="1988840"/>
            <a:ext cx="7719764" cy="409532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- 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 (duas) visitas domiciliares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por mês para gestantes e suas famílias beneficiárias do Programa; 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(Gestantes)</a:t>
            </a:r>
          </a:p>
          <a:p>
            <a:pPr algn="just"/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II - 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 (quatro) visitas por mês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para crianças de 0 (zero) a 36 (trinta e seis) meses e suas famílias beneficiárias do Programa; 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(3 anos)</a:t>
            </a:r>
          </a:p>
          <a:p>
            <a:pPr algn="just"/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III - 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 (duas) visitas por mês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para crianças de 37 (trinta e sete) a 72 (setenta e dois) meses e suas famílias beneficiárias do Programa e que recebem o Benefício de Prestação Continuada - BPC; 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(6 anos)</a:t>
            </a:r>
          </a:p>
          <a:p>
            <a:pPr algn="just"/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IV - 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 (duas) visitas por mês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para crianças de 0 (zero) a 72 (setenta e dois) meses afastadas do convívio familiar, conforme art. 2º inciso III; e </a:t>
            </a:r>
          </a:p>
          <a:p>
            <a:pPr algn="just"/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 - 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 (duas) visitas por mês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para crianças de 37 (trinta e sete) a 72 (setenta e duas) meses que perderam ao menos um de seus responsáveis familiares durante o período Emergência em Saúde Pública de Importância Nacional (ESPIN) decorrente da Covid-19. </a:t>
            </a:r>
          </a:p>
        </p:txBody>
      </p:sp>
    </p:spTree>
    <p:extLst>
      <p:ext uri="{BB962C8B-B14F-4D97-AF65-F5344CB8AC3E}">
        <p14:creationId xmlns="" xmlns:p14="http://schemas.microsoft.com/office/powerpoint/2010/main" val="1296502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="" xmlns:a16="http://schemas.microsoft.com/office/drawing/2014/main" id="{E58C1868-0CBE-4AEC-A1A4-67C2EE1DB2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055" t="39098" r="35087" b="23850"/>
          <a:stretch/>
        </p:blipFill>
        <p:spPr>
          <a:xfrm>
            <a:off x="1115616" y="1456101"/>
            <a:ext cx="7493318" cy="50692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9CD73D8A-4518-410E-B85B-238165EA6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672" y="493806"/>
            <a:ext cx="7473268" cy="932502"/>
          </a:xfrm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EIXOS DO PROGRAMA CRIANÇA FELIZ</a:t>
            </a:r>
          </a:p>
        </p:txBody>
      </p:sp>
    </p:spTree>
    <p:extLst>
      <p:ext uri="{BB962C8B-B14F-4D97-AF65-F5344CB8AC3E}">
        <p14:creationId xmlns="" xmlns:p14="http://schemas.microsoft.com/office/powerpoint/2010/main" val="49163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A447F98-69F2-487E-A3ED-B85514BAF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204" y="355322"/>
            <a:ext cx="7200900" cy="1485900"/>
          </a:xfrm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INTERSETORIALIDADE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="" xmlns:a16="http://schemas.microsoft.com/office/drawing/2014/main" id="{73AC5B00-D483-4921-B75E-F52085E30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400" t="29904" r="22623" b="13798"/>
          <a:stretch/>
        </p:blipFill>
        <p:spPr>
          <a:xfrm>
            <a:off x="1333388" y="1197543"/>
            <a:ext cx="7200900" cy="5305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1115187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1538" y="428604"/>
            <a:ext cx="7329514" cy="1243002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ORIENTAÇÕES DE VISITA DOMICILIAR</a:t>
            </a:r>
            <a:endParaRPr lang="pt-B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</p:nvPr>
        </p:nvGraphicFramePr>
        <p:xfrm>
          <a:off x="928662" y="1714488"/>
          <a:ext cx="7643866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</p:nvPr>
        </p:nvGraphicFramePr>
        <p:xfrm>
          <a:off x="1000100" y="642918"/>
          <a:ext cx="7572428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0A8910C-4515-41DB-B18B-5551952B5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52" y="3356992"/>
            <a:ext cx="4349529" cy="1296144"/>
          </a:xfrm>
        </p:spPr>
        <p:txBody>
          <a:bodyPr>
            <a:noAutofit/>
          </a:bodyPr>
          <a:lstStyle/>
          <a:p>
            <a:r>
              <a:rPr lang="pt-BR" sz="72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GESTANTE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="" xmlns:a16="http://schemas.microsoft.com/office/drawing/2014/main" id="{4785A805-CD76-4DAD-849F-8028D89C62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098" t="1" r="25894" b="22650"/>
          <a:stretch/>
        </p:blipFill>
        <p:spPr>
          <a:xfrm>
            <a:off x="467544" y="383827"/>
            <a:ext cx="4016689" cy="6474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4589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1139AE9-26EC-414A-B13F-306A6BD4B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556792"/>
            <a:ext cx="7719764" cy="4255368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pt-BR" sz="28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oboto" panose="020B0604020202020204" pitchFamily="2" charset="0"/>
              </a:rPr>
              <a:t>A gravidez é um momento especial para as mães, para o bebê e para todas as pessoas próximas. Muitas mudanças ocorrem nos nove meses de gestação. São mudanças tanto físicas quanto emocionais que influenciam e mudam o dia a dia das futuras mamães. Por isso, é importante entender a gestação e tudo que ela representa e traz de novidade e mudança. Com informação a gestante certamente terá mais tranquilidade e segurança para aproveitar da melhor forma este momento que é único e especial.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346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9EECA3A-119C-4889-8962-93DFD2EF0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686050"/>
            <a:ext cx="7200900" cy="1485900"/>
          </a:xfrm>
        </p:spPr>
        <p:txBody>
          <a:bodyPr>
            <a:normAutofit/>
          </a:bodyPr>
          <a:lstStyle/>
          <a:p>
            <a:pPr algn="ctr"/>
            <a:r>
              <a:rPr lang="pt-BR" sz="8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VOCÊ SABIA?</a:t>
            </a:r>
            <a:endParaRPr lang="pt-BR" sz="8800" dirty="0"/>
          </a:p>
        </p:txBody>
      </p:sp>
    </p:spTree>
    <p:extLst>
      <p:ext uri="{BB962C8B-B14F-4D97-AF65-F5344CB8AC3E}">
        <p14:creationId xmlns="" xmlns:p14="http://schemas.microsoft.com/office/powerpoint/2010/main" val="1882257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37203E7-FC1C-4159-8D98-C40BBC1A2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548680"/>
            <a:ext cx="7200900" cy="1485900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 FASES DA GESTAÇÃO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="" xmlns:a16="http://schemas.microsoft.com/office/drawing/2014/main" id="{64919AD1-B69D-42FC-BA9C-4CA3AF78A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559268"/>
            <a:ext cx="6048672" cy="5148522"/>
          </a:xfrm>
        </p:spPr>
      </p:pic>
    </p:spTree>
    <p:extLst>
      <p:ext uri="{BB962C8B-B14F-4D97-AF65-F5344CB8AC3E}">
        <p14:creationId xmlns="" xmlns:p14="http://schemas.microsoft.com/office/powerpoint/2010/main" val="3435263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="" xmlns:a16="http://schemas.microsoft.com/office/drawing/2014/main" id="{3A349EFF-5143-49D3-9ADB-55EF19DD0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26769"/>
            <a:ext cx="5948067" cy="6604462"/>
          </a:xfrm>
        </p:spPr>
      </p:pic>
    </p:spTree>
    <p:extLst>
      <p:ext uri="{BB962C8B-B14F-4D97-AF65-F5344CB8AC3E}">
        <p14:creationId xmlns="" xmlns:p14="http://schemas.microsoft.com/office/powerpoint/2010/main" val="1595699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="" xmlns:a16="http://schemas.microsoft.com/office/drawing/2014/main" id="{04D867ED-B166-4E07-A5B0-E6B27660B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971" b="3010"/>
          <a:stretch/>
        </p:blipFill>
        <p:spPr>
          <a:xfrm>
            <a:off x="755574" y="375653"/>
            <a:ext cx="3528393" cy="3020338"/>
          </a:xfrm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5FB7F02B-71B2-4976-9BAB-3BC06EC73B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567" b="4057"/>
          <a:stretch/>
        </p:blipFill>
        <p:spPr>
          <a:xfrm>
            <a:off x="4572000" y="375653"/>
            <a:ext cx="3508503" cy="300331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25AE2770-B482-49EC-B466-D7A16A6C5A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395" b="7566"/>
          <a:stretch/>
        </p:blipFill>
        <p:spPr>
          <a:xfrm>
            <a:off x="1163181" y="3485497"/>
            <a:ext cx="3240360" cy="315178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3302FA1C-0684-4D33-99FB-AC1DD06218C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651" b="15350"/>
          <a:stretch/>
        </p:blipFill>
        <p:spPr>
          <a:xfrm>
            <a:off x="4572000" y="3623357"/>
            <a:ext cx="3892139" cy="28443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6706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670C660F-3266-420A-A7B5-F30BEC19D8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451" b="13250"/>
          <a:stretch/>
        </p:blipFill>
        <p:spPr>
          <a:xfrm>
            <a:off x="1292748" y="138844"/>
            <a:ext cx="3813317" cy="330324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AF075D7C-A12C-4E47-A288-E70C7C0449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506" r="2571" b="29879"/>
          <a:stretch/>
        </p:blipFill>
        <p:spPr>
          <a:xfrm>
            <a:off x="4542856" y="4691558"/>
            <a:ext cx="3595644" cy="201559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A4D80F48-CF95-4089-A2A7-2392448868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288" b="10843"/>
          <a:stretch/>
        </p:blipFill>
        <p:spPr>
          <a:xfrm>
            <a:off x="3491880" y="2553552"/>
            <a:ext cx="3240360" cy="201559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="" xmlns:a16="http://schemas.microsoft.com/office/drawing/2014/main" id="{D66DDBF7-172C-481D-B1BF-F52825D1C8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713" t="12200" r="43700" b="22001"/>
          <a:stretch/>
        </p:blipFill>
        <p:spPr>
          <a:xfrm>
            <a:off x="1028350" y="3561347"/>
            <a:ext cx="2785854" cy="2672146"/>
          </a:xfrm>
          <a:prstGeom prst="rect">
            <a:avLst/>
          </a:prstGeom>
        </p:spPr>
      </p:pic>
      <p:pic>
        <p:nvPicPr>
          <p:cNvPr id="5" name="Espaço Reservado para Conteúdo 4">
            <a:extLst>
              <a:ext uri="{FF2B5EF4-FFF2-40B4-BE49-F238E27FC236}">
                <a16:creationId xmlns="" xmlns:a16="http://schemas.microsoft.com/office/drawing/2014/main" id="{26045F3A-E3B5-43AD-B6AC-134C23071E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766"/>
          <a:stretch/>
        </p:blipFill>
        <p:spPr>
          <a:xfrm>
            <a:off x="5724128" y="138844"/>
            <a:ext cx="2497822" cy="2879777"/>
          </a:xfrm>
        </p:spPr>
      </p:pic>
    </p:spTree>
    <p:extLst>
      <p:ext uri="{BB962C8B-B14F-4D97-AF65-F5344CB8AC3E}">
        <p14:creationId xmlns="" xmlns:p14="http://schemas.microsoft.com/office/powerpoint/2010/main" val="2533424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8BEDFD-2758-434D-839A-B6AEA7D6D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934" y="980728"/>
            <a:ext cx="7200900" cy="870992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FONTES DE INFORMAÇÕES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="" xmlns:a16="http://schemas.microsoft.com/office/drawing/2014/main" id="{C7231A31-479A-4CB3-8556-4D40715C53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2974913"/>
            <a:ext cx="2279898" cy="2279898"/>
          </a:xfrm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36D57690-1CB8-4378-BA06-93792E09F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452" y="2974913"/>
            <a:ext cx="4134036" cy="275602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54695F37-31F9-41F9-803D-ECAF0B032BEB}"/>
              </a:ext>
            </a:extLst>
          </p:cNvPr>
          <p:cNvSpPr txBox="1">
            <a:spLocks/>
          </p:cNvSpPr>
          <p:nvPr/>
        </p:nvSpPr>
        <p:spPr>
          <a:xfrm>
            <a:off x="2342472" y="2313026"/>
            <a:ext cx="2015997" cy="49819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APLICATIVO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="" xmlns:a16="http://schemas.microsoft.com/office/drawing/2014/main" id="{48BD707C-8A1D-47C1-89C2-5708D4EB0A48}"/>
              </a:ext>
            </a:extLst>
          </p:cNvPr>
          <p:cNvSpPr txBox="1">
            <a:spLocks/>
          </p:cNvSpPr>
          <p:nvPr/>
        </p:nvSpPr>
        <p:spPr>
          <a:xfrm>
            <a:off x="6072102" y="2335098"/>
            <a:ext cx="2015997" cy="5215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INSTAGRAM</a:t>
            </a:r>
          </a:p>
        </p:txBody>
      </p:sp>
    </p:spTree>
    <p:extLst>
      <p:ext uri="{BB962C8B-B14F-4D97-AF65-F5344CB8AC3E}">
        <p14:creationId xmlns="" xmlns:p14="http://schemas.microsoft.com/office/powerpoint/2010/main" val="3371640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ço Reservado para Conteúdo 8">
            <a:extLst>
              <a:ext uri="{FF2B5EF4-FFF2-40B4-BE49-F238E27FC236}">
                <a16:creationId xmlns="" xmlns:a16="http://schemas.microsoft.com/office/drawing/2014/main" id="{606C8AC1-A695-4FFC-9B0F-1E4A6918D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0" y="3929066"/>
            <a:ext cx="3112729" cy="1008682"/>
          </a:xfrm>
        </p:spPr>
      </p:pic>
      <p:pic>
        <p:nvPicPr>
          <p:cNvPr id="1026" name="Picture 2" descr="C:\Users\Cassiano Silva\Desktop\CRAS\logos marcas\CRAS.jpg"/>
          <p:cNvPicPr>
            <a:picLocks noChangeAspect="1" noChangeArrowheads="1"/>
          </p:cNvPicPr>
          <p:nvPr/>
        </p:nvPicPr>
        <p:blipFill>
          <a:blip r:embed="rId3" cstate="print"/>
          <a:srcRect b="5327"/>
          <a:stretch>
            <a:fillRect/>
          </a:stretch>
        </p:blipFill>
        <p:spPr bwMode="auto">
          <a:xfrm>
            <a:off x="1714480" y="3357562"/>
            <a:ext cx="2143140" cy="2106811"/>
          </a:xfrm>
          <a:prstGeom prst="rect">
            <a:avLst/>
          </a:prstGeom>
          <a:noFill/>
        </p:spPr>
      </p:pic>
      <p:pic>
        <p:nvPicPr>
          <p:cNvPr id="4" name="Imagem 3"/>
          <p:cNvPicPr/>
          <p:nvPr/>
        </p:nvPicPr>
        <p:blipFill>
          <a:blip r:embed="rId4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571736" y="1142984"/>
            <a:ext cx="4798083" cy="19281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70468990"/>
      </p:ext>
    </p:extLst>
  </p:cSld>
  <p:clrMapOvr>
    <a:masterClrMapping/>
  </p:clrMapOvr>
</p:sld>
</file>

<file path=ppt/theme/theme1.xml><?xml version="1.0" encoding="utf-8"?>
<a:theme xmlns:a="http://schemas.openxmlformats.org/drawingml/2006/main" name="Cortar">
  <a:themeElements>
    <a:clrScheme name="Cortar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ortar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rtar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TM10001105[[fn=Cortar]]</Template>
  <TotalTime>356</TotalTime>
  <Words>936</Words>
  <Application>Microsoft Office PowerPoint</Application>
  <PresentationFormat>Apresentação na tela (4:3)</PresentationFormat>
  <Paragraphs>48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Cortar</vt:lpstr>
      <vt:lpstr>Slide 1</vt:lpstr>
      <vt:lpstr>DINÂMICA DAS FLORES</vt:lpstr>
      <vt:lpstr>Slide 3</vt:lpstr>
      <vt:lpstr>  Consolida os atos normativos que regulamentam o Programa Criança Feliz/Primeira Infância no Sistema Único de Assistência Social – SUAS.</vt:lpstr>
      <vt:lpstr>Slide 5</vt:lpstr>
      <vt:lpstr>Slide 6</vt:lpstr>
      <vt:lpstr>ART. 3º O PROGRAMA CRIANÇA FELIZ TEM COMO OBJETIVOS:</vt:lpstr>
      <vt:lpstr>OBJETIVO GERAL</vt:lpstr>
      <vt:lpstr>VISITAS DOMICILIARES</vt:lpstr>
      <vt:lpstr>Art. 17. Os beneficiários do Programa, contemplados na meta física aceita, deverão receber visitas domiciliares, observada a metodologia do Programa e a seguinte periodicidade mínima: </vt:lpstr>
      <vt:lpstr>EIXOS DO PROGRAMA CRIANÇA FELIZ</vt:lpstr>
      <vt:lpstr>INTERSETORIALIDADE</vt:lpstr>
      <vt:lpstr>ORIENTAÇÕES DE VISITA DOMICILIAR</vt:lpstr>
      <vt:lpstr>Slide 14</vt:lpstr>
      <vt:lpstr>GESTANTE</vt:lpstr>
      <vt:lpstr>Slide 16</vt:lpstr>
      <vt:lpstr>VOCÊ SABIA?</vt:lpstr>
      <vt:lpstr>AS FASES DA GESTAÇÃO</vt:lpstr>
      <vt:lpstr>Slide 19</vt:lpstr>
      <vt:lpstr>Slide 20</vt:lpstr>
      <vt:lpstr>Slide 21</vt:lpstr>
      <vt:lpstr>FONTES DE INFORMAÇÕES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Cassiano Silva</dc:creator>
  <cp:lastModifiedBy>Cassiano Silva</cp:lastModifiedBy>
  <cp:revision>33</cp:revision>
  <dcterms:created xsi:type="dcterms:W3CDTF">2025-01-08T12:57:26Z</dcterms:created>
  <dcterms:modified xsi:type="dcterms:W3CDTF">2025-01-30T11:12:14Z</dcterms:modified>
</cp:coreProperties>
</file>